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403" r:id="rId2"/>
    <p:sldId id="406" r:id="rId3"/>
    <p:sldId id="405" r:id="rId4"/>
    <p:sldId id="409" r:id="rId5"/>
    <p:sldId id="410" r:id="rId6"/>
    <p:sldId id="383" r:id="rId7"/>
    <p:sldId id="411" r:id="rId8"/>
    <p:sldId id="407" r:id="rId9"/>
    <p:sldId id="404" r:id="rId10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8D6"/>
    <a:srgbClr val="D51C2A"/>
    <a:srgbClr val="0066FF"/>
    <a:srgbClr val="3366FF"/>
    <a:srgbClr val="0D61A1"/>
    <a:srgbClr val="FFCCCC"/>
    <a:srgbClr val="737373"/>
    <a:srgbClr val="FF505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74374" autoAdjust="0"/>
  </p:normalViewPr>
  <p:slideViewPr>
    <p:cSldViewPr>
      <p:cViewPr varScale="1">
        <p:scale>
          <a:sx n="83" d="100"/>
          <a:sy n="83" d="100"/>
        </p:scale>
        <p:origin x="18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3120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etograf.ro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etograf.r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E8C25-2A55-4354-B1FF-1513EA2850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4DF4C-7C44-474C-AA75-756F99C25D50}">
      <dgm:prSet/>
      <dgm:spPr>
        <a:solidFill>
          <a:srgbClr val="00B0F0"/>
        </a:solidFill>
      </dgm:spPr>
      <dgm:t>
        <a:bodyPr/>
        <a:lstStyle/>
        <a:p>
          <a:pPr rtl="0"/>
          <a:r>
            <a:rPr lang="ro-RO" dirty="0" smtClean="0"/>
            <a:t>Utilizatorii pot măsura </a:t>
          </a:r>
          <a:r>
            <a:rPr lang="en-US" dirty="0" err="1" smtClean="0"/>
            <a:t>indicatorii</a:t>
          </a:r>
          <a:r>
            <a:rPr lang="en-US" dirty="0" smtClean="0"/>
            <a:t> de </a:t>
          </a:r>
          <a:r>
            <a:rPr lang="en-US" dirty="0" err="1" smtClean="0"/>
            <a:t>calitate</a:t>
          </a:r>
          <a:r>
            <a:rPr lang="en-US" dirty="0" smtClean="0"/>
            <a:t> </a:t>
          </a:r>
          <a:r>
            <a:rPr lang="en-US" dirty="0" err="1" smtClean="0"/>
            <a:t>tehnici</a:t>
          </a:r>
          <a:r>
            <a:rPr lang="en-US" dirty="0" smtClean="0"/>
            <a:t> </a:t>
          </a:r>
          <a:r>
            <a:rPr lang="en-US" dirty="0" err="1" smtClean="0"/>
            <a:t>ai</a:t>
          </a:r>
          <a:r>
            <a:rPr lang="en-US" dirty="0" smtClean="0"/>
            <a:t> </a:t>
          </a:r>
          <a:r>
            <a:rPr lang="en-US" dirty="0" err="1" smtClean="0"/>
            <a:t>propriului</a:t>
          </a:r>
          <a:r>
            <a:rPr lang="en-US" dirty="0" smtClean="0"/>
            <a:t> </a:t>
          </a:r>
          <a:r>
            <a:rPr lang="en-US" dirty="0" err="1" smtClean="0"/>
            <a:t>furnizor</a:t>
          </a:r>
          <a:r>
            <a:rPr lang="ro-RO" dirty="0" smtClean="0"/>
            <a:t>:</a:t>
          </a:r>
          <a:endParaRPr lang="en-US" dirty="0"/>
        </a:p>
      </dgm:t>
    </dgm:pt>
    <dgm:pt modelId="{83888BA8-FA06-41C1-9AFE-2199209406A3}" type="parTrans" cxnId="{83B927B0-CE81-49D0-9E9D-0C960BB6A4AB}">
      <dgm:prSet/>
      <dgm:spPr/>
      <dgm:t>
        <a:bodyPr/>
        <a:lstStyle/>
        <a:p>
          <a:endParaRPr lang="en-US"/>
        </a:p>
      </dgm:t>
    </dgm:pt>
    <dgm:pt modelId="{D36784EB-8411-45FA-A13E-92405C141F2C}" type="sibTrans" cxnId="{83B927B0-CE81-49D0-9E9D-0C960BB6A4AB}">
      <dgm:prSet/>
      <dgm:spPr/>
      <dgm:t>
        <a:bodyPr/>
        <a:lstStyle/>
        <a:p>
          <a:endParaRPr lang="en-US"/>
        </a:p>
      </dgm:t>
    </dgm:pt>
    <dgm:pt modelId="{B6DD8711-4D16-4D38-9919-6A3695837EC6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o-RO" dirty="0" smtClean="0"/>
            <a:t>viteza de transfer a datelor</a:t>
          </a:r>
          <a:endParaRPr lang="en-US" dirty="0"/>
        </a:p>
      </dgm:t>
    </dgm:pt>
    <dgm:pt modelId="{A3ED503A-6A78-4385-8112-8F6FDE0647E8}" type="parTrans" cxnId="{1B8148D7-5E9C-486A-89E3-F3CBAC190BAE}">
      <dgm:prSet/>
      <dgm:spPr/>
      <dgm:t>
        <a:bodyPr/>
        <a:lstStyle/>
        <a:p>
          <a:endParaRPr lang="en-US"/>
        </a:p>
      </dgm:t>
    </dgm:pt>
    <dgm:pt modelId="{B9196A95-4BFD-47EE-9B1A-69382DACF3D2}" type="sibTrans" cxnId="{1B8148D7-5E9C-486A-89E3-F3CBAC190BAE}">
      <dgm:prSet/>
      <dgm:spPr/>
      <dgm:t>
        <a:bodyPr/>
        <a:lstStyle/>
        <a:p>
          <a:endParaRPr lang="en-US"/>
        </a:p>
      </dgm:t>
    </dgm:pt>
    <dgm:pt modelId="{392E3705-D0A9-4137-A906-68D6C99AE73D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o-RO" smtClean="0"/>
            <a:t>întârzierea de transfer</a:t>
          </a:r>
          <a:endParaRPr lang="en-US"/>
        </a:p>
      </dgm:t>
    </dgm:pt>
    <dgm:pt modelId="{EDD7C33B-538F-4245-87E6-5035E94A27D5}" type="parTrans" cxnId="{EE80FFEA-3350-48B2-948A-1CDBE11FA37E}">
      <dgm:prSet/>
      <dgm:spPr/>
      <dgm:t>
        <a:bodyPr/>
        <a:lstStyle/>
        <a:p>
          <a:endParaRPr lang="en-US"/>
        </a:p>
      </dgm:t>
    </dgm:pt>
    <dgm:pt modelId="{4FCB3823-185E-4E40-9C52-90C06562BA4B}" type="sibTrans" cxnId="{EE80FFEA-3350-48B2-948A-1CDBE11FA37E}">
      <dgm:prSet/>
      <dgm:spPr/>
      <dgm:t>
        <a:bodyPr/>
        <a:lstStyle/>
        <a:p>
          <a:endParaRPr lang="en-US"/>
        </a:p>
      </dgm:t>
    </dgm:pt>
    <dgm:pt modelId="{598E0912-F331-4C72-BA5A-21095FF0F259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o-RO" smtClean="0"/>
            <a:t>variația întârzierii de transfer </a:t>
          </a:r>
          <a:endParaRPr lang="en-US"/>
        </a:p>
      </dgm:t>
    </dgm:pt>
    <dgm:pt modelId="{525C7530-83AE-49E8-AC48-905D346A17F4}" type="parTrans" cxnId="{67E3420E-05FC-40D0-8753-A06F479D0986}">
      <dgm:prSet/>
      <dgm:spPr/>
      <dgm:t>
        <a:bodyPr/>
        <a:lstStyle/>
        <a:p>
          <a:endParaRPr lang="en-US"/>
        </a:p>
      </dgm:t>
    </dgm:pt>
    <dgm:pt modelId="{4FD1557D-E60C-4379-9582-E03CC67E30FE}" type="sibTrans" cxnId="{67E3420E-05FC-40D0-8753-A06F479D0986}">
      <dgm:prSet/>
      <dgm:spPr/>
      <dgm:t>
        <a:bodyPr/>
        <a:lstStyle/>
        <a:p>
          <a:endParaRPr lang="en-US"/>
        </a:p>
      </dgm:t>
    </dgm:pt>
    <dgm:pt modelId="{0FFE3E6D-D409-487A-9345-ABB69311A3D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o-RO" smtClean="0"/>
            <a:t>rata pierderii de pachete</a:t>
          </a:r>
          <a:r>
            <a:rPr lang="en-US" smtClean="0"/>
            <a:t> p</a:t>
          </a:r>
          <a:r>
            <a:rPr lang="ro-RO" smtClean="0"/>
            <a:t>rin raport cu cele ofertate de furnizor</a:t>
          </a:r>
          <a:endParaRPr lang="en-US"/>
        </a:p>
      </dgm:t>
    </dgm:pt>
    <dgm:pt modelId="{BFECDB66-C30E-401D-872A-16550172757B}" type="parTrans" cxnId="{E20B2F75-81DE-471B-A1A4-696B28ED271E}">
      <dgm:prSet/>
      <dgm:spPr/>
      <dgm:t>
        <a:bodyPr/>
        <a:lstStyle/>
        <a:p>
          <a:endParaRPr lang="en-US"/>
        </a:p>
      </dgm:t>
    </dgm:pt>
    <dgm:pt modelId="{5AADFE47-2034-4C4D-ADF7-2BA17ADBEED9}" type="sibTrans" cxnId="{E20B2F75-81DE-471B-A1A4-696B28ED271E}">
      <dgm:prSet/>
      <dgm:spPr/>
      <dgm:t>
        <a:bodyPr/>
        <a:lstStyle/>
        <a:p>
          <a:endParaRPr lang="en-US"/>
        </a:p>
      </dgm:t>
    </dgm:pt>
    <dgm:pt modelId="{95648CCA-FD12-4AF0-8CEE-6BFA6A238D51}" type="pres">
      <dgm:prSet presAssocID="{1C1E8C25-2A55-4354-B1FF-1513EA285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D4D29-C269-48AD-8310-0682F4A29F80}" type="pres">
      <dgm:prSet presAssocID="{2294DF4C-7C44-474C-AA75-756F99C25D50}" presName="linNode" presStyleCnt="0"/>
      <dgm:spPr/>
    </dgm:pt>
    <dgm:pt modelId="{B3F58974-A5B0-473D-BB12-476028B0CD23}" type="pres">
      <dgm:prSet presAssocID="{2294DF4C-7C44-474C-AA75-756F99C25D5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3B5A5-03FD-4C9C-8A5A-B17C9DD95272}" type="pres">
      <dgm:prSet presAssocID="{2294DF4C-7C44-474C-AA75-756F99C25D50}" presName="descendantText" presStyleLbl="alignAccFollowNode1" presStyleIdx="0" presStyleCnt="1" custLinFactNeighborY="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927B0-CE81-49D0-9E9D-0C960BB6A4AB}" srcId="{1C1E8C25-2A55-4354-B1FF-1513EA2850EE}" destId="{2294DF4C-7C44-474C-AA75-756F99C25D50}" srcOrd="0" destOrd="0" parTransId="{83888BA8-FA06-41C1-9AFE-2199209406A3}" sibTransId="{D36784EB-8411-45FA-A13E-92405C141F2C}"/>
    <dgm:cxn modelId="{E20B2F75-81DE-471B-A1A4-696B28ED271E}" srcId="{2294DF4C-7C44-474C-AA75-756F99C25D50}" destId="{0FFE3E6D-D409-487A-9345-ABB69311A3DE}" srcOrd="3" destOrd="0" parTransId="{BFECDB66-C30E-401D-872A-16550172757B}" sibTransId="{5AADFE47-2034-4C4D-ADF7-2BA17ADBEED9}"/>
    <dgm:cxn modelId="{3E29B21B-6343-498D-9B06-F56DA701CCBB}" type="presOf" srcId="{2294DF4C-7C44-474C-AA75-756F99C25D50}" destId="{B3F58974-A5B0-473D-BB12-476028B0CD23}" srcOrd="0" destOrd="0" presId="urn:microsoft.com/office/officeart/2005/8/layout/vList5"/>
    <dgm:cxn modelId="{140C4DC2-CB8E-4C3D-9C31-75497819C5EF}" type="presOf" srcId="{1C1E8C25-2A55-4354-B1FF-1513EA2850EE}" destId="{95648CCA-FD12-4AF0-8CEE-6BFA6A238D51}" srcOrd="0" destOrd="0" presId="urn:microsoft.com/office/officeart/2005/8/layout/vList5"/>
    <dgm:cxn modelId="{EE80FFEA-3350-48B2-948A-1CDBE11FA37E}" srcId="{2294DF4C-7C44-474C-AA75-756F99C25D50}" destId="{392E3705-D0A9-4137-A906-68D6C99AE73D}" srcOrd="1" destOrd="0" parTransId="{EDD7C33B-538F-4245-87E6-5035E94A27D5}" sibTransId="{4FCB3823-185E-4E40-9C52-90C06562BA4B}"/>
    <dgm:cxn modelId="{44AE6287-AA80-464D-A85D-494D6434BE38}" type="presOf" srcId="{392E3705-D0A9-4137-A906-68D6C99AE73D}" destId="{15F3B5A5-03FD-4C9C-8A5A-B17C9DD95272}" srcOrd="0" destOrd="1" presId="urn:microsoft.com/office/officeart/2005/8/layout/vList5"/>
    <dgm:cxn modelId="{67E3420E-05FC-40D0-8753-A06F479D0986}" srcId="{2294DF4C-7C44-474C-AA75-756F99C25D50}" destId="{598E0912-F331-4C72-BA5A-21095FF0F259}" srcOrd="2" destOrd="0" parTransId="{525C7530-83AE-49E8-AC48-905D346A17F4}" sibTransId="{4FD1557D-E60C-4379-9582-E03CC67E30FE}"/>
    <dgm:cxn modelId="{1B8148D7-5E9C-486A-89E3-F3CBAC190BAE}" srcId="{2294DF4C-7C44-474C-AA75-756F99C25D50}" destId="{B6DD8711-4D16-4D38-9919-6A3695837EC6}" srcOrd="0" destOrd="0" parTransId="{A3ED503A-6A78-4385-8112-8F6FDE0647E8}" sibTransId="{B9196A95-4BFD-47EE-9B1A-69382DACF3D2}"/>
    <dgm:cxn modelId="{F2EAC5B4-A79B-4E01-8F9E-35BE8C12E313}" type="presOf" srcId="{598E0912-F331-4C72-BA5A-21095FF0F259}" destId="{15F3B5A5-03FD-4C9C-8A5A-B17C9DD95272}" srcOrd="0" destOrd="2" presId="urn:microsoft.com/office/officeart/2005/8/layout/vList5"/>
    <dgm:cxn modelId="{6D551332-07E1-4156-A653-537AEF9FCEF4}" type="presOf" srcId="{0FFE3E6D-D409-487A-9345-ABB69311A3DE}" destId="{15F3B5A5-03FD-4C9C-8A5A-B17C9DD95272}" srcOrd="0" destOrd="3" presId="urn:microsoft.com/office/officeart/2005/8/layout/vList5"/>
    <dgm:cxn modelId="{82DD3368-F15E-4C5D-875A-B38FB17F04E1}" type="presOf" srcId="{B6DD8711-4D16-4D38-9919-6A3695837EC6}" destId="{15F3B5A5-03FD-4C9C-8A5A-B17C9DD95272}" srcOrd="0" destOrd="0" presId="urn:microsoft.com/office/officeart/2005/8/layout/vList5"/>
    <dgm:cxn modelId="{29AA4F07-FB79-46CC-9162-065E1329E258}" type="presParOf" srcId="{95648CCA-FD12-4AF0-8CEE-6BFA6A238D51}" destId="{775D4D29-C269-48AD-8310-0682F4A29F80}" srcOrd="0" destOrd="0" presId="urn:microsoft.com/office/officeart/2005/8/layout/vList5"/>
    <dgm:cxn modelId="{965CA4C4-5ADE-4F9A-A416-39C05D0301E8}" type="presParOf" srcId="{775D4D29-C269-48AD-8310-0682F4A29F80}" destId="{B3F58974-A5B0-473D-BB12-476028B0CD23}" srcOrd="0" destOrd="0" presId="urn:microsoft.com/office/officeart/2005/8/layout/vList5"/>
    <dgm:cxn modelId="{66B28080-239F-4731-8E15-7299CEE7D18D}" type="presParOf" srcId="{775D4D29-C269-48AD-8310-0682F4A29F80}" destId="{15F3B5A5-03FD-4C9C-8A5A-B17C9DD952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5CC0D-FE0B-4CD9-882A-06532511F166}" type="doc">
      <dgm:prSet loTypeId="urn:diagrams.loki3.com/VaryingWidthList" loCatId="list" qsTypeId="urn:microsoft.com/office/officeart/2005/8/quickstyle/simple2" qsCatId="simple" csTypeId="urn:microsoft.com/office/officeart/2005/8/colors/accent1_4" csCatId="accent1" phldr="1"/>
      <dgm:spPr/>
    </dgm:pt>
    <dgm:pt modelId="{9A29FDF0-E965-49EF-9449-7ABE07174C62}">
      <dgm:prSet phldrT="[Text]" custT="1"/>
      <dgm:spPr>
        <a:solidFill>
          <a:srgbClr val="00B0F0"/>
        </a:solidFill>
      </dgm:spPr>
      <dgm:t>
        <a:bodyPr/>
        <a:lstStyle/>
        <a:p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efectuate de la același IP, dacă sunt efectuate teste multiple în aceeași zi</a:t>
          </a:r>
          <a:endParaRPr lang="en-US" sz="1400" b="1" dirty="0"/>
        </a:p>
      </dgm:t>
    </dgm:pt>
    <dgm:pt modelId="{0AD7AB5D-CF3A-413F-89D7-2C1E08285A22}" type="parTrans" cxnId="{2D0C6AAF-0A3E-453B-A577-347A9CB12C69}">
      <dgm:prSet/>
      <dgm:spPr/>
      <dgm:t>
        <a:bodyPr/>
        <a:lstStyle/>
        <a:p>
          <a:endParaRPr lang="en-US" b="1"/>
        </a:p>
      </dgm:t>
    </dgm:pt>
    <dgm:pt modelId="{40AAC7B6-E9E9-49F2-962D-76CDABF2FC88}" type="sibTrans" cxnId="{2D0C6AAF-0A3E-453B-A577-347A9CB12C69}">
      <dgm:prSet/>
      <dgm:spPr/>
      <dgm:t>
        <a:bodyPr/>
        <a:lstStyle/>
        <a:p>
          <a:endParaRPr lang="en-US" b="1"/>
        </a:p>
      </dgm:t>
    </dgm:pt>
    <dgm:pt modelId="{87BBA708-14CA-4D46-AA7F-4F16D780F012}">
      <dgm:prSet phldrT="[Text]" custT="1"/>
      <dgm:spPr>
        <a:solidFill>
          <a:srgbClr val="88E8D6"/>
        </a:solidFill>
      </dgm:spPr>
      <dgm:t>
        <a:bodyPr/>
        <a:lstStyle/>
        <a:p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în care utilizatorul selectează un alt furnizor decât cel detectat pe baza IP-ului</a:t>
          </a:r>
          <a:endParaRPr lang="en-US" sz="1400" b="1" dirty="0"/>
        </a:p>
      </dgm:t>
    </dgm:pt>
    <dgm:pt modelId="{A2EEA399-EA8C-440C-8E01-5EB8B7D7E48D}" type="parTrans" cxnId="{DB465302-31A7-4194-89E1-23064B9512CD}">
      <dgm:prSet/>
      <dgm:spPr/>
      <dgm:t>
        <a:bodyPr/>
        <a:lstStyle/>
        <a:p>
          <a:endParaRPr lang="en-US" b="1"/>
        </a:p>
      </dgm:t>
    </dgm:pt>
    <dgm:pt modelId="{D9E1CE63-4F6A-4F65-B088-5F0BDA6A09B6}" type="sibTrans" cxnId="{DB465302-31A7-4194-89E1-23064B9512CD}">
      <dgm:prSet/>
      <dgm:spPr/>
      <dgm:t>
        <a:bodyPr/>
        <a:lstStyle/>
        <a:p>
          <a:endParaRPr lang="en-US" b="1"/>
        </a:p>
      </dgm:t>
    </dgm:pt>
    <dgm:pt modelId="{70D656D1-DCDC-4097-8D92-A9ABD6F3FF9F}">
      <dgm:prSet phldrT="[Text]" custT="1"/>
      <dgm:spPr/>
      <dgm:t>
        <a:bodyPr/>
        <a:lstStyle/>
        <a:p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nefinalizate (viteza </a:t>
          </a:r>
          <a:r>
            <a:rPr lang="ro-RO" sz="1400" b="1" dirty="0" err="1" smtClean="0">
              <a:solidFill>
                <a:schemeClr val="bg2">
                  <a:lumMod val="50000"/>
                </a:schemeClr>
              </a:solidFill>
            </a:rPr>
            <a:t>download</a:t>
          </a:r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, viteza </a:t>
          </a:r>
          <a:r>
            <a:rPr lang="ro-RO" sz="1400" b="1" dirty="0" err="1" smtClean="0">
              <a:solidFill>
                <a:schemeClr val="bg2">
                  <a:lumMod val="50000"/>
                </a:schemeClr>
              </a:solidFill>
            </a:rPr>
            <a:t>upload</a:t>
          </a:r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 sau întârzierea au valoarea 0)</a:t>
          </a:r>
          <a:endParaRPr lang="en-US" sz="1400" b="1" dirty="0"/>
        </a:p>
      </dgm:t>
    </dgm:pt>
    <dgm:pt modelId="{E6F8BE62-A024-49FA-96CB-F5B3737D5255}" type="parTrans" cxnId="{D7C8087D-995B-4405-9A6C-2A12A00E8187}">
      <dgm:prSet/>
      <dgm:spPr/>
      <dgm:t>
        <a:bodyPr/>
        <a:lstStyle/>
        <a:p>
          <a:endParaRPr lang="en-US" b="1"/>
        </a:p>
      </dgm:t>
    </dgm:pt>
    <dgm:pt modelId="{60D91D91-F9E4-4BEA-884C-10D2280F9C1A}" type="sibTrans" cxnId="{D7C8087D-995B-4405-9A6C-2A12A00E8187}">
      <dgm:prSet/>
      <dgm:spPr/>
      <dgm:t>
        <a:bodyPr/>
        <a:lstStyle/>
        <a:p>
          <a:endParaRPr lang="en-US" b="1"/>
        </a:p>
      </dgm:t>
    </dgm:pt>
    <dgm:pt modelId="{905351CF-F467-4084-BD39-90C0863AAB1F}">
      <dgm:prSet phldrT="[Text]" custT="1"/>
      <dgm:spPr/>
      <dgm:t>
        <a:bodyPr/>
        <a:lstStyle/>
        <a:p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efectuate de la un IP </a:t>
          </a:r>
          <a:r>
            <a:rPr lang="ro-RO" sz="1400" b="1" dirty="0" err="1" smtClean="0">
              <a:solidFill>
                <a:schemeClr val="bg2">
                  <a:lumMod val="50000"/>
                </a:schemeClr>
              </a:solidFill>
            </a:rPr>
            <a:t>proxy</a:t>
          </a:r>
          <a:endParaRPr lang="en-US" sz="1400" b="1" dirty="0"/>
        </a:p>
      </dgm:t>
    </dgm:pt>
    <dgm:pt modelId="{87AB43F1-098F-4D72-9F6A-23ADB706EC5C}" type="parTrans" cxnId="{E3FF2021-36E8-48A3-A96C-AC9FD1A69657}">
      <dgm:prSet/>
      <dgm:spPr/>
      <dgm:t>
        <a:bodyPr/>
        <a:lstStyle/>
        <a:p>
          <a:endParaRPr lang="en-US" b="1"/>
        </a:p>
      </dgm:t>
    </dgm:pt>
    <dgm:pt modelId="{E59CB5D4-1C62-48DA-A6B5-F405CB849B78}" type="sibTrans" cxnId="{E3FF2021-36E8-48A3-A96C-AC9FD1A69657}">
      <dgm:prSet/>
      <dgm:spPr/>
      <dgm:t>
        <a:bodyPr/>
        <a:lstStyle/>
        <a:p>
          <a:endParaRPr lang="en-US" b="1"/>
        </a:p>
      </dgm:t>
    </dgm:pt>
    <dgm:pt modelId="{4D023D6A-F83E-4277-89B1-06973F8D4D76}">
      <dgm:prSet phldrT="[Text]" custT="1"/>
      <dgm:spPr/>
      <dgm:t>
        <a:bodyPr/>
        <a:lstStyle/>
        <a:p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a căror viteză de </a:t>
          </a:r>
          <a:r>
            <a:rPr lang="ro-RO" sz="1400" b="1" i="1" dirty="0" err="1" smtClean="0">
              <a:solidFill>
                <a:schemeClr val="bg2">
                  <a:lumMod val="50000"/>
                </a:schemeClr>
              </a:solidFill>
            </a:rPr>
            <a:t>download</a:t>
          </a:r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 sau </a:t>
          </a:r>
          <a:r>
            <a:rPr lang="ro-RO" sz="1400" b="1" i="1" dirty="0" err="1" smtClean="0">
              <a:solidFill>
                <a:schemeClr val="bg2">
                  <a:lumMod val="50000"/>
                </a:schemeClr>
              </a:solidFill>
            </a:rPr>
            <a:t>upload</a:t>
          </a:r>
          <a:r>
            <a:rPr lang="ro-RO" sz="1400" b="1" dirty="0" smtClean="0">
              <a:solidFill>
                <a:schemeClr val="bg2">
                  <a:lumMod val="50000"/>
                </a:schemeClr>
              </a:solidFill>
            </a:rPr>
            <a:t> depășește viteza nominală/maximă specificată în oferta furnizorului (testele sunt eliminate complet pentru internet mobil și doar pentru oferta respectivă în cazul internetului fix)</a:t>
          </a:r>
          <a:endParaRPr lang="en-US" sz="1400" b="1" dirty="0"/>
        </a:p>
      </dgm:t>
    </dgm:pt>
    <dgm:pt modelId="{4AD684AB-DC9C-4B30-B465-D1E8D8143E83}" type="parTrans" cxnId="{A97FE30D-9EA2-44CF-AB19-731CC4370486}">
      <dgm:prSet/>
      <dgm:spPr/>
      <dgm:t>
        <a:bodyPr/>
        <a:lstStyle/>
        <a:p>
          <a:endParaRPr lang="en-US" b="1"/>
        </a:p>
      </dgm:t>
    </dgm:pt>
    <dgm:pt modelId="{D56C0543-2E81-439B-A139-F84F293B6BFF}" type="sibTrans" cxnId="{A97FE30D-9EA2-44CF-AB19-731CC4370486}">
      <dgm:prSet/>
      <dgm:spPr/>
      <dgm:t>
        <a:bodyPr/>
        <a:lstStyle/>
        <a:p>
          <a:endParaRPr lang="en-US" b="1"/>
        </a:p>
      </dgm:t>
    </dgm:pt>
    <dgm:pt modelId="{89B01C47-2D80-4779-A5CF-AB1F32A69011}" type="pres">
      <dgm:prSet presAssocID="{3045CC0D-FE0B-4CD9-882A-06532511F166}" presName="Name0" presStyleCnt="0">
        <dgm:presLayoutVars>
          <dgm:resizeHandles/>
        </dgm:presLayoutVars>
      </dgm:prSet>
      <dgm:spPr/>
    </dgm:pt>
    <dgm:pt modelId="{4CB85B5E-636E-4EDF-BD66-E69D2F0F5E94}" type="pres">
      <dgm:prSet presAssocID="{9A29FDF0-E965-49EF-9449-7ABE07174C62}" presName="text" presStyleLbl="node1" presStyleIdx="0" presStyleCnt="5" custLinFactY="167796" custLinFactNeighborX="5912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E19B2-F54A-4663-82C8-8501EC0B1846}" type="pres">
      <dgm:prSet presAssocID="{40AAC7B6-E9E9-49F2-962D-76CDABF2FC88}" presName="space" presStyleCnt="0"/>
      <dgm:spPr/>
    </dgm:pt>
    <dgm:pt modelId="{D3AC5F65-1BA2-4F0F-B629-893E3AD2024B}" type="pres">
      <dgm:prSet presAssocID="{87BBA708-14CA-4D46-AA7F-4F16D780F012}" presName="text" presStyleLbl="node1" presStyleIdx="1" presStyleCnt="5" custLinFactY="67796" custLinFactNeighborX="-492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CDFA5-A1E8-4BF6-BEF9-8555270F6838}" type="pres">
      <dgm:prSet presAssocID="{D9E1CE63-4F6A-4F65-B088-5F0BDA6A09B6}" presName="space" presStyleCnt="0"/>
      <dgm:spPr/>
    </dgm:pt>
    <dgm:pt modelId="{06673D7F-2A32-46CF-B561-FF06146AC726}" type="pres">
      <dgm:prSet presAssocID="{70D656D1-DCDC-4097-8D92-A9ABD6F3FF9F}" presName="text" presStyleLbl="node1" presStyleIdx="2" presStyleCnt="5" custLinFactY="76917" custLinFactNeighborX="-5122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F33C-FF8F-42B2-B4CC-E1F89DAD1EFE}" type="pres">
      <dgm:prSet presAssocID="{60D91D91-F9E4-4BEA-884C-10D2280F9C1A}" presName="space" presStyleCnt="0"/>
      <dgm:spPr/>
    </dgm:pt>
    <dgm:pt modelId="{6AF9B339-84B1-4B0B-A1D0-775214D8C3F5}" type="pres">
      <dgm:prSet presAssocID="{905351CF-F467-4084-BD39-90C0863AAB1F}" presName="text" presStyleLbl="node1" presStyleIdx="3" presStyleCnt="5" custScaleX="250519" custScaleY="98702" custLinFactX="46358" custLinFactY="-1720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A6626-E312-46F0-807A-BC682C4002F6}" type="pres">
      <dgm:prSet presAssocID="{E59CB5D4-1C62-48DA-A6B5-F405CB849B78}" presName="space" presStyleCnt="0"/>
      <dgm:spPr/>
    </dgm:pt>
    <dgm:pt modelId="{D20D5630-3511-4EDA-94E9-CEE3EBB30EE3}" type="pres">
      <dgm:prSet presAssocID="{4D023D6A-F83E-4277-89B1-06973F8D4D76}" presName="text" presStyleLbl="node1" presStyleIdx="4" presStyleCnt="5" custScaleX="102924" custScaleY="131951" custLinFactY="272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26F70-4A8B-4482-8C22-17B42608EEE0}" type="presOf" srcId="{87BBA708-14CA-4D46-AA7F-4F16D780F012}" destId="{D3AC5F65-1BA2-4F0F-B629-893E3AD2024B}" srcOrd="0" destOrd="0" presId="urn:diagrams.loki3.com/VaryingWidthList"/>
    <dgm:cxn modelId="{E3FF2021-36E8-48A3-A96C-AC9FD1A69657}" srcId="{3045CC0D-FE0B-4CD9-882A-06532511F166}" destId="{905351CF-F467-4084-BD39-90C0863AAB1F}" srcOrd="3" destOrd="0" parTransId="{87AB43F1-098F-4D72-9F6A-23ADB706EC5C}" sibTransId="{E59CB5D4-1C62-48DA-A6B5-F405CB849B78}"/>
    <dgm:cxn modelId="{DB465302-31A7-4194-89E1-23064B9512CD}" srcId="{3045CC0D-FE0B-4CD9-882A-06532511F166}" destId="{87BBA708-14CA-4D46-AA7F-4F16D780F012}" srcOrd="1" destOrd="0" parTransId="{A2EEA399-EA8C-440C-8E01-5EB8B7D7E48D}" sibTransId="{D9E1CE63-4F6A-4F65-B088-5F0BDA6A09B6}"/>
    <dgm:cxn modelId="{2D0C6AAF-0A3E-453B-A577-347A9CB12C69}" srcId="{3045CC0D-FE0B-4CD9-882A-06532511F166}" destId="{9A29FDF0-E965-49EF-9449-7ABE07174C62}" srcOrd="0" destOrd="0" parTransId="{0AD7AB5D-CF3A-413F-89D7-2C1E08285A22}" sibTransId="{40AAC7B6-E9E9-49F2-962D-76CDABF2FC88}"/>
    <dgm:cxn modelId="{A97FE30D-9EA2-44CF-AB19-731CC4370486}" srcId="{3045CC0D-FE0B-4CD9-882A-06532511F166}" destId="{4D023D6A-F83E-4277-89B1-06973F8D4D76}" srcOrd="4" destOrd="0" parTransId="{4AD684AB-DC9C-4B30-B465-D1E8D8143E83}" sibTransId="{D56C0543-2E81-439B-A139-F84F293B6BFF}"/>
    <dgm:cxn modelId="{DA0053D6-00DF-4989-BFA7-FCEB9BCFA0F4}" type="presOf" srcId="{9A29FDF0-E965-49EF-9449-7ABE07174C62}" destId="{4CB85B5E-636E-4EDF-BD66-E69D2F0F5E94}" srcOrd="0" destOrd="0" presId="urn:diagrams.loki3.com/VaryingWidthList"/>
    <dgm:cxn modelId="{D7C8087D-995B-4405-9A6C-2A12A00E8187}" srcId="{3045CC0D-FE0B-4CD9-882A-06532511F166}" destId="{70D656D1-DCDC-4097-8D92-A9ABD6F3FF9F}" srcOrd="2" destOrd="0" parTransId="{E6F8BE62-A024-49FA-96CB-F5B3737D5255}" sibTransId="{60D91D91-F9E4-4BEA-884C-10D2280F9C1A}"/>
    <dgm:cxn modelId="{B49D9A4E-4BC3-41A1-8B14-E117640C1889}" type="presOf" srcId="{4D023D6A-F83E-4277-89B1-06973F8D4D76}" destId="{D20D5630-3511-4EDA-94E9-CEE3EBB30EE3}" srcOrd="0" destOrd="0" presId="urn:diagrams.loki3.com/VaryingWidthList"/>
    <dgm:cxn modelId="{0D928D7C-4C99-44FA-8B00-8AE4419AA27F}" type="presOf" srcId="{3045CC0D-FE0B-4CD9-882A-06532511F166}" destId="{89B01C47-2D80-4779-A5CF-AB1F32A69011}" srcOrd="0" destOrd="0" presId="urn:diagrams.loki3.com/VaryingWidthList"/>
    <dgm:cxn modelId="{72808A13-8087-41F4-A115-3657CA43E4B6}" type="presOf" srcId="{905351CF-F467-4084-BD39-90C0863AAB1F}" destId="{6AF9B339-84B1-4B0B-A1D0-775214D8C3F5}" srcOrd="0" destOrd="0" presId="urn:diagrams.loki3.com/VaryingWidthList"/>
    <dgm:cxn modelId="{D8CA61DB-32CD-4617-8394-A4418485235B}" type="presOf" srcId="{70D656D1-DCDC-4097-8D92-A9ABD6F3FF9F}" destId="{06673D7F-2A32-46CF-B561-FF06146AC726}" srcOrd="0" destOrd="0" presId="urn:diagrams.loki3.com/VaryingWidthList"/>
    <dgm:cxn modelId="{6F2CEF47-87CD-46EA-8153-C7120D81DFFA}" type="presParOf" srcId="{89B01C47-2D80-4779-A5CF-AB1F32A69011}" destId="{4CB85B5E-636E-4EDF-BD66-E69D2F0F5E94}" srcOrd="0" destOrd="0" presId="urn:diagrams.loki3.com/VaryingWidthList"/>
    <dgm:cxn modelId="{3A829DAF-BC90-4B38-B0FD-41B895AEA872}" type="presParOf" srcId="{89B01C47-2D80-4779-A5CF-AB1F32A69011}" destId="{605E19B2-F54A-4663-82C8-8501EC0B1846}" srcOrd="1" destOrd="0" presId="urn:diagrams.loki3.com/VaryingWidthList"/>
    <dgm:cxn modelId="{AE3081D4-ADFB-49FC-BAFB-9DCE9FFB981E}" type="presParOf" srcId="{89B01C47-2D80-4779-A5CF-AB1F32A69011}" destId="{D3AC5F65-1BA2-4F0F-B629-893E3AD2024B}" srcOrd="2" destOrd="0" presId="urn:diagrams.loki3.com/VaryingWidthList"/>
    <dgm:cxn modelId="{D6ECA63F-8978-4C78-AC32-C323D81F478C}" type="presParOf" srcId="{89B01C47-2D80-4779-A5CF-AB1F32A69011}" destId="{10FCDFA5-A1E8-4BF6-BEF9-8555270F6838}" srcOrd="3" destOrd="0" presId="urn:diagrams.loki3.com/VaryingWidthList"/>
    <dgm:cxn modelId="{087DFAA8-2EA0-473A-9A69-1E8D5E9B0D21}" type="presParOf" srcId="{89B01C47-2D80-4779-A5CF-AB1F32A69011}" destId="{06673D7F-2A32-46CF-B561-FF06146AC726}" srcOrd="4" destOrd="0" presId="urn:diagrams.loki3.com/VaryingWidthList"/>
    <dgm:cxn modelId="{BFC67C74-6FB2-4D9F-A1C8-B5AFE9159858}" type="presParOf" srcId="{89B01C47-2D80-4779-A5CF-AB1F32A69011}" destId="{D3DEF33C-FF8F-42B2-B4CC-E1F89DAD1EFE}" srcOrd="5" destOrd="0" presId="urn:diagrams.loki3.com/VaryingWidthList"/>
    <dgm:cxn modelId="{CCCCDF7C-69C7-4764-BA19-7D17DAEF93EA}" type="presParOf" srcId="{89B01C47-2D80-4779-A5CF-AB1F32A69011}" destId="{6AF9B339-84B1-4B0B-A1D0-775214D8C3F5}" srcOrd="6" destOrd="0" presId="urn:diagrams.loki3.com/VaryingWidthList"/>
    <dgm:cxn modelId="{A04763B9-DF39-402C-9501-4C291B10BF12}" type="presParOf" srcId="{89B01C47-2D80-4779-A5CF-AB1F32A69011}" destId="{98CA6626-E312-46F0-807A-BC682C4002F6}" srcOrd="7" destOrd="0" presId="urn:diagrams.loki3.com/VaryingWidthList"/>
    <dgm:cxn modelId="{279A5FD8-964E-4229-A0BD-DBC02345603E}" type="presParOf" srcId="{89B01C47-2D80-4779-A5CF-AB1F32A69011}" destId="{D20D5630-3511-4EDA-94E9-CEE3EBB30EE3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84C35-4586-4362-9FD5-B175A2451512}" type="doc">
      <dgm:prSet loTypeId="urn:microsoft.com/office/officeart/2005/8/layout/vList6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D8FEA1C-0F63-49C6-8D71-EC696D51786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o-RO" sz="1800" b="1" dirty="0" smtClean="0">
              <a:solidFill>
                <a:schemeClr val="bg2">
                  <a:lumMod val="50000"/>
                </a:schemeClr>
              </a:solidFill>
            </a:rPr>
            <a:t>Aplicații dedicate terminalelor fixe și mobile </a:t>
          </a:r>
          <a:endParaRPr lang="en-US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B2B1BDD4-CA8C-4EE7-9192-AD65E4848B64}" type="parTrans" cxnId="{3F5B768B-1161-4870-A6D4-6A0A3A8B3DBC}">
      <dgm:prSet/>
      <dgm:spPr/>
      <dgm:t>
        <a:bodyPr/>
        <a:lstStyle/>
        <a:p>
          <a:endParaRPr lang="en-US"/>
        </a:p>
      </dgm:t>
    </dgm:pt>
    <dgm:pt modelId="{FCFCC512-3F3D-48C8-82CD-8D4EDBBA6728}" type="sibTrans" cxnId="{3F5B768B-1161-4870-A6D4-6A0A3A8B3DBC}">
      <dgm:prSet/>
      <dgm:spPr/>
      <dgm:t>
        <a:bodyPr/>
        <a:lstStyle/>
        <a:p>
          <a:endParaRPr lang="en-US"/>
        </a:p>
      </dgm:t>
    </dgm:pt>
    <dgm:pt modelId="{BD3CF15F-7D80-469A-9192-577B4638E77A}">
      <dgm:prSet phldrT="[Text]" custT="1"/>
      <dgm:spPr>
        <a:solidFill>
          <a:srgbClr val="88E8D6">
            <a:alpha val="50000"/>
          </a:srgbClr>
        </a:solidFill>
      </dgm:spPr>
      <dgm:t>
        <a:bodyPr/>
        <a:lstStyle/>
        <a:p>
          <a:r>
            <a:rPr lang="ro-RO" sz="1800" b="1" dirty="0" smtClean="0">
              <a:solidFill>
                <a:schemeClr val="bg2">
                  <a:lumMod val="50000"/>
                </a:schemeClr>
              </a:solidFill>
            </a:rPr>
            <a:t>Noi module și secțiuni pe </a:t>
          </a:r>
          <a:r>
            <a:rPr lang="ro-RO" sz="1800" b="1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/>
            </a:rPr>
            <a:t>www.netograf.ro</a:t>
          </a:r>
          <a:r>
            <a:rPr lang="ro-RO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en-US" sz="1800" b="1" dirty="0"/>
        </a:p>
      </dgm:t>
    </dgm:pt>
    <dgm:pt modelId="{1AE4DF11-3009-48E3-AB51-D2BB4F1FCB5C}" type="parTrans" cxnId="{1C814C61-FA07-4215-A933-F64A39910ACF}">
      <dgm:prSet/>
      <dgm:spPr/>
      <dgm:t>
        <a:bodyPr/>
        <a:lstStyle/>
        <a:p>
          <a:endParaRPr lang="en-US"/>
        </a:p>
      </dgm:t>
    </dgm:pt>
    <dgm:pt modelId="{3DCD9261-3D8E-4FB1-9BBC-FB3A21722D8B}" type="sibTrans" cxnId="{1C814C61-FA07-4215-A933-F64A39910ACF}">
      <dgm:prSet/>
      <dgm:spPr/>
      <dgm:t>
        <a:bodyPr/>
        <a:lstStyle/>
        <a:p>
          <a:endParaRPr lang="en-US"/>
        </a:p>
      </dgm:t>
    </dgm:pt>
    <dgm:pt modelId="{71882E54-0053-4CFD-93E3-EFEE7F1ACCCA}">
      <dgm:prSet phldrT="[Text]" custT="1"/>
      <dgm:spPr/>
      <dgm:t>
        <a:bodyPr/>
        <a:lstStyle/>
        <a:p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mai mare fidelitate a rezultatelor (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dezvoltare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pe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o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tehnologie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mai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nou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ă)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49E73F57-3466-4A00-B4ED-8ABE1299C4C7}" type="parTrans" cxnId="{7ED13A54-BB69-41B6-BB37-37AF9105B899}">
      <dgm:prSet/>
      <dgm:spPr/>
      <dgm:t>
        <a:bodyPr/>
        <a:lstStyle/>
        <a:p>
          <a:endParaRPr lang="en-US"/>
        </a:p>
      </dgm:t>
    </dgm:pt>
    <dgm:pt modelId="{882D1482-B1B4-49E7-A8B9-A2AC1ADA4D32}" type="sibTrans" cxnId="{7ED13A54-BB69-41B6-BB37-37AF9105B899}">
      <dgm:prSet/>
      <dgm:spPr/>
      <dgm:t>
        <a:bodyPr/>
        <a:lstStyle/>
        <a:p>
          <a:endParaRPr lang="en-US"/>
        </a:p>
      </dgm:t>
    </dgm:pt>
    <dgm:pt modelId="{6088CC50-47B7-4E7E-99F9-80DBA5F92AA6}">
      <dgm:prSet custT="1"/>
      <dgm:spPr/>
      <dgm:t>
        <a:bodyPr/>
        <a:lstStyle/>
        <a:p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vor permite statistici mult mai fidele, personalizate</a:t>
          </a:r>
        </a:p>
      </dgm:t>
    </dgm:pt>
    <dgm:pt modelId="{B813EE04-2A08-47B5-9253-7A3E6B64F1A9}" type="parTrans" cxnId="{9FEC24FF-C0C9-424B-B3DD-F032513987E9}">
      <dgm:prSet/>
      <dgm:spPr/>
      <dgm:t>
        <a:bodyPr/>
        <a:lstStyle/>
        <a:p>
          <a:endParaRPr lang="en-US"/>
        </a:p>
      </dgm:t>
    </dgm:pt>
    <dgm:pt modelId="{F396EF8E-2D5B-44FC-91A2-6C717E6DB3C1}" type="sibTrans" cxnId="{9FEC24FF-C0C9-424B-B3DD-F032513987E9}">
      <dgm:prSet/>
      <dgm:spPr/>
      <dgm:t>
        <a:bodyPr/>
        <a:lstStyle/>
        <a:p>
          <a:endParaRPr lang="en-US"/>
        </a:p>
      </dgm:t>
    </dgm:pt>
    <dgm:pt modelId="{9C3C6CCA-7C42-4096-A06E-E3E419795A5F}">
      <dgm:prSet custT="1"/>
      <dgm:spPr/>
      <dgm:t>
        <a:bodyPr/>
        <a:lstStyle/>
        <a:p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pentru statisticile complete utilizatorul va accesa 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/>
            </a:rPr>
            <a:t>www.netograf.ro</a:t>
          </a:r>
          <a:endParaRPr lang="en-US" sz="1600" dirty="0"/>
        </a:p>
      </dgm:t>
    </dgm:pt>
    <dgm:pt modelId="{AC202D80-D2F0-45E2-BF7B-4F7BF6BD5EB0}" type="parTrans" cxnId="{3F26924F-588B-4444-9808-C7C2C99468AA}">
      <dgm:prSet/>
      <dgm:spPr/>
      <dgm:t>
        <a:bodyPr/>
        <a:lstStyle/>
        <a:p>
          <a:endParaRPr lang="en-US"/>
        </a:p>
      </dgm:t>
    </dgm:pt>
    <dgm:pt modelId="{20FAC7B6-1BB9-4929-BC79-06360D8A8ABA}" type="sibTrans" cxnId="{3F26924F-588B-4444-9808-C7C2C99468AA}">
      <dgm:prSet/>
      <dgm:spPr/>
      <dgm:t>
        <a:bodyPr/>
        <a:lstStyle/>
        <a:p>
          <a:endParaRPr lang="en-US"/>
        </a:p>
      </dgm:t>
    </dgm:pt>
    <dgm:pt modelId="{C571C6AA-CE73-427F-AED6-46B505B7DF6C}">
      <dgm:prSet custT="1"/>
      <dgm:spPr/>
      <dgm:t>
        <a:bodyPr/>
        <a:lstStyle/>
        <a:p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interfață furnizori - publicarea parametrilor administrativi</a:t>
          </a:r>
        </a:p>
      </dgm:t>
    </dgm:pt>
    <dgm:pt modelId="{0BEFC0F8-D6B8-4BAC-BC5F-C02BA4D51ACF}" type="parTrans" cxnId="{1CE0438B-F69D-4423-83B0-FE113F83E6CF}">
      <dgm:prSet/>
      <dgm:spPr/>
      <dgm:t>
        <a:bodyPr/>
        <a:lstStyle/>
        <a:p>
          <a:endParaRPr lang="en-US"/>
        </a:p>
      </dgm:t>
    </dgm:pt>
    <dgm:pt modelId="{EAC44D32-EF5F-4DC5-B5A1-93A7CC57020B}" type="sibTrans" cxnId="{1CE0438B-F69D-4423-83B0-FE113F83E6CF}">
      <dgm:prSet/>
      <dgm:spPr/>
      <dgm:t>
        <a:bodyPr/>
        <a:lstStyle/>
        <a:p>
          <a:endParaRPr lang="en-US"/>
        </a:p>
      </dgm:t>
    </dgm:pt>
    <dgm:pt modelId="{AC609F72-FA7E-492B-91FB-301F4537AB51}">
      <dgm:prSet custT="1"/>
      <dgm:spPr/>
      <dgm:t>
        <a:bodyPr/>
        <a:lstStyle/>
        <a:p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h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art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ă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interactiv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ă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cu rezultatele testelor</a:t>
          </a:r>
          <a:endParaRPr lang="ro-RO" sz="1600" dirty="0">
            <a:solidFill>
              <a:schemeClr val="bg2">
                <a:lumMod val="50000"/>
              </a:schemeClr>
            </a:solidFill>
          </a:endParaRPr>
        </a:p>
      </dgm:t>
    </dgm:pt>
    <dgm:pt modelId="{B7453B2F-40BF-429A-BD68-9FA15FCEE3A1}" type="parTrans" cxnId="{5223781E-B085-4CB0-A35C-058F2D07846C}">
      <dgm:prSet/>
      <dgm:spPr/>
      <dgm:t>
        <a:bodyPr/>
        <a:lstStyle/>
        <a:p>
          <a:endParaRPr lang="en-US"/>
        </a:p>
      </dgm:t>
    </dgm:pt>
    <dgm:pt modelId="{D8F4AFD3-9497-4E05-B0CB-A96B02062BAE}" type="sibTrans" cxnId="{5223781E-B085-4CB0-A35C-058F2D07846C}">
      <dgm:prSet/>
      <dgm:spPr/>
      <dgm:t>
        <a:bodyPr/>
        <a:lstStyle/>
        <a:p>
          <a:endParaRPr lang="en-US"/>
        </a:p>
      </dgm:t>
    </dgm:pt>
    <dgm:pt modelId="{C7448726-27BF-4B37-AA63-90CE1C83646A}">
      <dgm:prSet custT="1"/>
      <dgm:spPr/>
      <dgm:t>
        <a:bodyPr/>
        <a:lstStyle/>
        <a:p>
          <a:endParaRPr lang="ro-RO" sz="600" dirty="0" smtClean="0">
            <a:solidFill>
              <a:schemeClr val="bg2">
                <a:lumMod val="50000"/>
              </a:schemeClr>
            </a:solidFill>
          </a:endParaRPr>
        </a:p>
      </dgm:t>
    </dgm:pt>
    <dgm:pt modelId="{4B9A1106-D867-4BAB-B6E4-201A17124F97}" type="parTrans" cxnId="{CB70631A-2F30-4AA2-A555-09FCED221A71}">
      <dgm:prSet/>
      <dgm:spPr/>
      <dgm:t>
        <a:bodyPr/>
        <a:lstStyle/>
        <a:p>
          <a:endParaRPr lang="en-US"/>
        </a:p>
      </dgm:t>
    </dgm:pt>
    <dgm:pt modelId="{73432766-57ED-4940-8EF3-668BFD44D650}" type="sibTrans" cxnId="{CB70631A-2F30-4AA2-A555-09FCED221A71}">
      <dgm:prSet/>
      <dgm:spPr/>
      <dgm:t>
        <a:bodyPr/>
        <a:lstStyle/>
        <a:p>
          <a:endParaRPr lang="en-US"/>
        </a:p>
      </dgm:t>
    </dgm:pt>
    <dgm:pt modelId="{761DDF0E-91D1-40E6-9306-EB8613BF79CB}">
      <dgm:prSet custT="1"/>
      <dgm:spPr/>
      <dgm:t>
        <a:bodyPr/>
        <a:lstStyle/>
        <a:p>
          <a:endParaRPr lang="en-US" sz="600" dirty="0"/>
        </a:p>
      </dgm:t>
    </dgm:pt>
    <dgm:pt modelId="{10774115-4016-4932-8736-0D0A0C91EFAF}" type="parTrans" cxnId="{B1D86498-873F-4FCB-8898-FE90E571234E}">
      <dgm:prSet/>
      <dgm:spPr/>
      <dgm:t>
        <a:bodyPr/>
        <a:lstStyle/>
        <a:p>
          <a:endParaRPr lang="en-US"/>
        </a:p>
      </dgm:t>
    </dgm:pt>
    <dgm:pt modelId="{AA2F3BD9-1DC3-459B-B843-032D7250F6EB}" type="sibTrans" cxnId="{B1D86498-873F-4FCB-8898-FE90E571234E}">
      <dgm:prSet/>
      <dgm:spPr/>
      <dgm:t>
        <a:bodyPr/>
        <a:lstStyle/>
        <a:p>
          <a:endParaRPr lang="en-US"/>
        </a:p>
      </dgm:t>
    </dgm:pt>
    <dgm:pt modelId="{791AA1BE-2799-40DB-B7B5-2FF5BCA2782F}">
      <dgm:prSet phldrT="[Text]" custT="1"/>
      <dgm:spPr/>
      <dgm:t>
        <a:bodyPr/>
        <a:lstStyle/>
        <a:p>
          <a:endParaRPr lang="en-US" sz="600" dirty="0">
            <a:solidFill>
              <a:schemeClr val="bg2">
                <a:lumMod val="50000"/>
              </a:schemeClr>
            </a:solidFill>
          </a:endParaRPr>
        </a:p>
      </dgm:t>
    </dgm:pt>
    <dgm:pt modelId="{429B0285-1230-40B9-A20C-BD254BA16B70}" type="parTrans" cxnId="{3F9DAF80-B197-4F47-BF70-B4601C7527C8}">
      <dgm:prSet/>
      <dgm:spPr/>
      <dgm:t>
        <a:bodyPr/>
        <a:lstStyle/>
        <a:p>
          <a:endParaRPr lang="en-US"/>
        </a:p>
      </dgm:t>
    </dgm:pt>
    <dgm:pt modelId="{699CD9A4-4634-4C40-BED2-2AA51FAD2325}" type="sibTrans" cxnId="{3F9DAF80-B197-4F47-BF70-B4601C7527C8}">
      <dgm:prSet/>
      <dgm:spPr/>
      <dgm:t>
        <a:bodyPr/>
        <a:lstStyle/>
        <a:p>
          <a:endParaRPr lang="en-US"/>
        </a:p>
      </dgm:t>
    </dgm:pt>
    <dgm:pt modelId="{235836AD-E1D6-4BE6-B195-FAE4722490B5}">
      <dgm:prSet custT="1"/>
      <dgm:spPr/>
      <dgm:t>
        <a:bodyPr/>
        <a:lstStyle/>
        <a:p>
          <a:endParaRPr lang="ro-RO" sz="600" dirty="0" smtClean="0">
            <a:solidFill>
              <a:schemeClr val="bg2">
                <a:lumMod val="50000"/>
              </a:schemeClr>
            </a:solidFill>
          </a:endParaRPr>
        </a:p>
      </dgm:t>
    </dgm:pt>
    <dgm:pt modelId="{0699F224-1A76-4CB1-9CC8-8637903C6D0C}" type="parTrans" cxnId="{BBB185FC-8338-440C-9765-8AB57FF9E02E}">
      <dgm:prSet/>
      <dgm:spPr/>
      <dgm:t>
        <a:bodyPr/>
        <a:lstStyle/>
        <a:p>
          <a:endParaRPr lang="en-US"/>
        </a:p>
      </dgm:t>
    </dgm:pt>
    <dgm:pt modelId="{4F4217FE-CDD7-4135-B9B7-A8CF1425F288}" type="sibTrans" cxnId="{BBB185FC-8338-440C-9765-8AB57FF9E02E}">
      <dgm:prSet/>
      <dgm:spPr/>
      <dgm:t>
        <a:bodyPr/>
        <a:lstStyle/>
        <a:p>
          <a:endParaRPr lang="en-US"/>
        </a:p>
      </dgm:t>
    </dgm:pt>
    <dgm:pt modelId="{4EFAAD8D-82E3-4138-BB12-7AA78E3C0E92}">
      <dgm:prSet phldrT="[Text]" custT="1"/>
      <dgm:spPr/>
      <dgm:t>
        <a:bodyPr/>
        <a:lstStyle/>
        <a:p>
          <a:r>
            <a:rPr lang="ro-RO" sz="1600" smtClean="0">
              <a:solidFill>
                <a:schemeClr val="bg2">
                  <a:lumMod val="50000"/>
                </a:schemeClr>
              </a:solidFill>
            </a:rPr>
            <a:t>instalare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gratuit</a:t>
          </a:r>
          <a:r>
            <a:rPr lang="ro-RO" sz="1600" dirty="0" smtClean="0">
              <a:solidFill>
                <a:schemeClr val="bg2">
                  <a:lumMod val="50000"/>
                </a:schemeClr>
              </a:solidFill>
            </a:rPr>
            <a:t>ă pe echipament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EBE9C557-A910-4088-8D4A-2D9D6ADCE39C}" type="parTrans" cxnId="{2F8F7CB2-9576-4353-87AF-5E62C145B97E}">
      <dgm:prSet/>
      <dgm:spPr/>
      <dgm:t>
        <a:bodyPr/>
        <a:lstStyle/>
        <a:p>
          <a:endParaRPr lang="en-US"/>
        </a:p>
      </dgm:t>
    </dgm:pt>
    <dgm:pt modelId="{EA662A3F-1F40-480B-98D8-7E8B44140833}" type="sibTrans" cxnId="{2F8F7CB2-9576-4353-87AF-5E62C145B97E}">
      <dgm:prSet/>
      <dgm:spPr/>
      <dgm:t>
        <a:bodyPr/>
        <a:lstStyle/>
        <a:p>
          <a:endParaRPr lang="en-US"/>
        </a:p>
      </dgm:t>
    </dgm:pt>
    <dgm:pt modelId="{9E11BDAA-A3A8-47A3-A48B-5723EF6DE5E5}" type="pres">
      <dgm:prSet presAssocID="{5E184C35-4586-4362-9FD5-B175A24515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3C974E-6046-4749-AC84-1A8F02F99717}" type="pres">
      <dgm:prSet presAssocID="{5D8FEA1C-0F63-49C6-8D71-EC696D517862}" presName="linNode" presStyleCnt="0"/>
      <dgm:spPr/>
    </dgm:pt>
    <dgm:pt modelId="{AE290F65-86DB-44D9-847D-341C6D10C775}" type="pres">
      <dgm:prSet presAssocID="{5D8FEA1C-0F63-49C6-8D71-EC696D517862}" presName="parentShp" presStyleLbl="node1" presStyleIdx="0" presStyleCnt="2" custScaleY="121397" custLinFactNeighborX="-978" custLinFactNeighborY="7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32240-D9EC-483C-81B5-573BED8360F9}" type="pres">
      <dgm:prSet presAssocID="{5D8FEA1C-0F63-49C6-8D71-EC696D517862}" presName="childShp" presStyleLbl="bgAccFollowNode1" presStyleIdx="0" presStyleCnt="2" custScaleY="158370" custLinFactNeighborX="783" custLinFactNeighborY="9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1436-0A57-488F-8214-8DB9A636013E}" type="pres">
      <dgm:prSet presAssocID="{FCFCC512-3F3D-48C8-82CD-8D4EDBBA6728}" presName="spacing" presStyleCnt="0"/>
      <dgm:spPr/>
    </dgm:pt>
    <dgm:pt modelId="{A5DBF0F9-5244-4F11-BF53-2D8F8AE504A7}" type="pres">
      <dgm:prSet presAssocID="{BD3CF15F-7D80-469A-9192-577B4638E77A}" presName="linNode" presStyleCnt="0"/>
      <dgm:spPr/>
    </dgm:pt>
    <dgm:pt modelId="{C1A37D31-68C7-4F31-B262-E7996322A456}" type="pres">
      <dgm:prSet presAssocID="{BD3CF15F-7D80-469A-9192-577B4638E77A}" presName="parentShp" presStyleLbl="node1" presStyleIdx="1" presStyleCnt="2" custScaleY="122107" custLinFactNeighborX="-978" custLinFactNeighborY="-4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C43BE-0A55-4689-B415-F4706EA288BE}" type="pres">
      <dgm:prSet presAssocID="{BD3CF15F-7D80-469A-9192-577B4638E77A}" presName="childShp" presStyleLbl="bgAccFollowNode1" presStyleIdx="1" presStyleCnt="2" custScaleY="15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6D7D4-C974-42AA-B69D-EB027FE59083}" type="presOf" srcId="{6088CC50-47B7-4E7E-99F9-80DBA5F92AA6}" destId="{BCE32240-D9EC-483C-81B5-573BED8360F9}" srcOrd="0" destOrd="2" presId="urn:microsoft.com/office/officeart/2005/8/layout/vList6"/>
    <dgm:cxn modelId="{B1D86498-873F-4FCB-8898-FE90E571234E}" srcId="{5D8FEA1C-0F63-49C6-8D71-EC696D517862}" destId="{761DDF0E-91D1-40E6-9306-EB8613BF79CB}" srcOrd="3" destOrd="0" parTransId="{10774115-4016-4932-8736-0D0A0C91EFAF}" sibTransId="{AA2F3BD9-1DC3-459B-B843-032D7250F6EB}"/>
    <dgm:cxn modelId="{745EA647-CC76-4C7F-A85A-469362698386}" type="presOf" srcId="{761DDF0E-91D1-40E6-9306-EB8613BF79CB}" destId="{BCE32240-D9EC-483C-81B5-573BED8360F9}" srcOrd="0" destOrd="3" presId="urn:microsoft.com/office/officeart/2005/8/layout/vList6"/>
    <dgm:cxn modelId="{5223781E-B085-4CB0-A35C-058F2D07846C}" srcId="{BD3CF15F-7D80-469A-9192-577B4638E77A}" destId="{AC609F72-FA7E-492B-91FB-301F4537AB51}" srcOrd="4" destOrd="0" parTransId="{B7453B2F-40BF-429A-BD68-9FA15FCEE3A1}" sibTransId="{D8F4AFD3-9497-4E05-B0CB-A96B02062BAE}"/>
    <dgm:cxn modelId="{8FEC312F-F873-4575-AA1F-E4AFF5E67A59}" type="presOf" srcId="{235836AD-E1D6-4BE6-B195-FAE4722490B5}" destId="{9ACC43BE-0A55-4689-B415-F4706EA288BE}" srcOrd="0" destOrd="3" presId="urn:microsoft.com/office/officeart/2005/8/layout/vList6"/>
    <dgm:cxn modelId="{F792E181-207D-4674-A2A6-29F966373A81}" type="presOf" srcId="{4EFAAD8D-82E3-4138-BB12-7AA78E3C0E92}" destId="{BCE32240-D9EC-483C-81B5-573BED8360F9}" srcOrd="0" destOrd="0" presId="urn:microsoft.com/office/officeart/2005/8/layout/vList6"/>
    <dgm:cxn modelId="{B1672C1C-EF82-4250-82C0-394A2FB3EDC3}" type="presOf" srcId="{9C3C6CCA-7C42-4096-A06E-E3E419795A5F}" destId="{BCE32240-D9EC-483C-81B5-573BED8360F9}" srcOrd="0" destOrd="4" presId="urn:microsoft.com/office/officeart/2005/8/layout/vList6"/>
    <dgm:cxn modelId="{7ED13A54-BB69-41B6-BB37-37AF9105B899}" srcId="{BD3CF15F-7D80-469A-9192-577B4638E77A}" destId="{71882E54-0053-4CFD-93E3-EFEE7F1ACCCA}" srcOrd="0" destOrd="0" parTransId="{49E73F57-3466-4A00-B4ED-8ABE1299C4C7}" sibTransId="{882D1482-B1B4-49E7-A8B9-A2AC1ADA4D32}"/>
    <dgm:cxn modelId="{2467AF97-0B5D-4B21-8E0C-56FB5D1D1BA1}" type="presOf" srcId="{791AA1BE-2799-40DB-B7B5-2FF5BCA2782F}" destId="{9ACC43BE-0A55-4689-B415-F4706EA288BE}" srcOrd="0" destOrd="1" presId="urn:microsoft.com/office/officeart/2005/8/layout/vList6"/>
    <dgm:cxn modelId="{BBB185FC-8338-440C-9765-8AB57FF9E02E}" srcId="{BD3CF15F-7D80-469A-9192-577B4638E77A}" destId="{235836AD-E1D6-4BE6-B195-FAE4722490B5}" srcOrd="3" destOrd="0" parTransId="{0699F224-1A76-4CB1-9CC8-8637903C6D0C}" sibTransId="{4F4217FE-CDD7-4135-B9B7-A8CF1425F288}"/>
    <dgm:cxn modelId="{E96DAE72-D895-4B39-B778-2C8EC64B09D4}" type="presOf" srcId="{AC609F72-FA7E-492B-91FB-301F4537AB51}" destId="{9ACC43BE-0A55-4689-B415-F4706EA288BE}" srcOrd="0" destOrd="4" presId="urn:microsoft.com/office/officeart/2005/8/layout/vList6"/>
    <dgm:cxn modelId="{3AA6872C-B194-42AA-9277-F99FFFA86538}" type="presOf" srcId="{5D8FEA1C-0F63-49C6-8D71-EC696D517862}" destId="{AE290F65-86DB-44D9-847D-341C6D10C775}" srcOrd="0" destOrd="0" presId="urn:microsoft.com/office/officeart/2005/8/layout/vList6"/>
    <dgm:cxn modelId="{3F5B768B-1161-4870-A6D4-6A0A3A8B3DBC}" srcId="{5E184C35-4586-4362-9FD5-B175A2451512}" destId="{5D8FEA1C-0F63-49C6-8D71-EC696D517862}" srcOrd="0" destOrd="0" parTransId="{B2B1BDD4-CA8C-4EE7-9192-AD65E4848B64}" sibTransId="{FCFCC512-3F3D-48C8-82CD-8D4EDBBA6728}"/>
    <dgm:cxn modelId="{1C814C61-FA07-4215-A933-F64A39910ACF}" srcId="{5E184C35-4586-4362-9FD5-B175A2451512}" destId="{BD3CF15F-7D80-469A-9192-577B4638E77A}" srcOrd="1" destOrd="0" parTransId="{1AE4DF11-3009-48E3-AB51-D2BB4F1FCB5C}" sibTransId="{3DCD9261-3D8E-4FB1-9BBC-FB3A21722D8B}"/>
    <dgm:cxn modelId="{9FEC24FF-C0C9-424B-B3DD-F032513987E9}" srcId="{5D8FEA1C-0F63-49C6-8D71-EC696D517862}" destId="{6088CC50-47B7-4E7E-99F9-80DBA5F92AA6}" srcOrd="2" destOrd="0" parTransId="{B813EE04-2A08-47B5-9253-7A3E6B64F1A9}" sibTransId="{F396EF8E-2D5B-44FC-91A2-6C717E6DB3C1}"/>
    <dgm:cxn modelId="{CB70631A-2F30-4AA2-A555-09FCED221A71}" srcId="{5D8FEA1C-0F63-49C6-8D71-EC696D517862}" destId="{C7448726-27BF-4B37-AA63-90CE1C83646A}" srcOrd="1" destOrd="0" parTransId="{4B9A1106-D867-4BAB-B6E4-201A17124F97}" sibTransId="{73432766-57ED-4940-8EF3-668BFD44D650}"/>
    <dgm:cxn modelId="{3F9DAF80-B197-4F47-BF70-B4601C7527C8}" srcId="{BD3CF15F-7D80-469A-9192-577B4638E77A}" destId="{791AA1BE-2799-40DB-B7B5-2FF5BCA2782F}" srcOrd="1" destOrd="0" parTransId="{429B0285-1230-40B9-A20C-BD254BA16B70}" sibTransId="{699CD9A4-4634-4C40-BED2-2AA51FAD2325}"/>
    <dgm:cxn modelId="{7B49BD46-2703-49E8-96EB-5D8345DBA0C2}" type="presOf" srcId="{5E184C35-4586-4362-9FD5-B175A2451512}" destId="{9E11BDAA-A3A8-47A3-A48B-5723EF6DE5E5}" srcOrd="0" destOrd="0" presId="urn:microsoft.com/office/officeart/2005/8/layout/vList6"/>
    <dgm:cxn modelId="{1CE0438B-F69D-4423-83B0-FE113F83E6CF}" srcId="{BD3CF15F-7D80-469A-9192-577B4638E77A}" destId="{C571C6AA-CE73-427F-AED6-46B505B7DF6C}" srcOrd="2" destOrd="0" parTransId="{0BEFC0F8-D6B8-4BAC-BC5F-C02BA4D51ACF}" sibTransId="{EAC44D32-EF5F-4DC5-B5A1-93A7CC57020B}"/>
    <dgm:cxn modelId="{3F26924F-588B-4444-9808-C7C2C99468AA}" srcId="{5D8FEA1C-0F63-49C6-8D71-EC696D517862}" destId="{9C3C6CCA-7C42-4096-A06E-E3E419795A5F}" srcOrd="4" destOrd="0" parTransId="{AC202D80-D2F0-45E2-BF7B-4F7BF6BD5EB0}" sibTransId="{20FAC7B6-1BB9-4929-BC79-06360D8A8ABA}"/>
    <dgm:cxn modelId="{0EC61DEB-EEDA-44CD-AA10-5F96F6E031AC}" type="presOf" srcId="{C571C6AA-CE73-427F-AED6-46B505B7DF6C}" destId="{9ACC43BE-0A55-4689-B415-F4706EA288BE}" srcOrd="0" destOrd="2" presId="urn:microsoft.com/office/officeart/2005/8/layout/vList6"/>
    <dgm:cxn modelId="{2F8F7CB2-9576-4353-87AF-5E62C145B97E}" srcId="{5D8FEA1C-0F63-49C6-8D71-EC696D517862}" destId="{4EFAAD8D-82E3-4138-BB12-7AA78E3C0E92}" srcOrd="0" destOrd="0" parTransId="{EBE9C557-A910-4088-8D4A-2D9D6ADCE39C}" sibTransId="{EA662A3F-1F40-480B-98D8-7E8B44140833}"/>
    <dgm:cxn modelId="{79C40B77-9391-46BA-8828-8D0CA54C7E27}" type="presOf" srcId="{BD3CF15F-7D80-469A-9192-577B4638E77A}" destId="{C1A37D31-68C7-4F31-B262-E7996322A456}" srcOrd="0" destOrd="0" presId="urn:microsoft.com/office/officeart/2005/8/layout/vList6"/>
    <dgm:cxn modelId="{09031DA0-8665-481A-A91F-F0ECD1537986}" type="presOf" srcId="{71882E54-0053-4CFD-93E3-EFEE7F1ACCCA}" destId="{9ACC43BE-0A55-4689-B415-F4706EA288BE}" srcOrd="0" destOrd="0" presId="urn:microsoft.com/office/officeart/2005/8/layout/vList6"/>
    <dgm:cxn modelId="{792BE3D9-61F2-4AFA-9805-AF81CFBC167B}" type="presOf" srcId="{C7448726-27BF-4B37-AA63-90CE1C83646A}" destId="{BCE32240-D9EC-483C-81B5-573BED8360F9}" srcOrd="0" destOrd="1" presId="urn:microsoft.com/office/officeart/2005/8/layout/vList6"/>
    <dgm:cxn modelId="{801C0431-1309-46B7-B4BA-E104F493A994}" type="presParOf" srcId="{9E11BDAA-A3A8-47A3-A48B-5723EF6DE5E5}" destId="{2C3C974E-6046-4749-AC84-1A8F02F99717}" srcOrd="0" destOrd="0" presId="urn:microsoft.com/office/officeart/2005/8/layout/vList6"/>
    <dgm:cxn modelId="{1593EFF0-EC07-490F-BFF0-E4D35E274067}" type="presParOf" srcId="{2C3C974E-6046-4749-AC84-1A8F02F99717}" destId="{AE290F65-86DB-44D9-847D-341C6D10C775}" srcOrd="0" destOrd="0" presId="urn:microsoft.com/office/officeart/2005/8/layout/vList6"/>
    <dgm:cxn modelId="{A16DDFD3-3EAC-4D8F-A379-3E541B96A5A0}" type="presParOf" srcId="{2C3C974E-6046-4749-AC84-1A8F02F99717}" destId="{BCE32240-D9EC-483C-81B5-573BED8360F9}" srcOrd="1" destOrd="0" presId="urn:microsoft.com/office/officeart/2005/8/layout/vList6"/>
    <dgm:cxn modelId="{6C1EE3C8-F89B-4E61-9572-3F5B7902F141}" type="presParOf" srcId="{9E11BDAA-A3A8-47A3-A48B-5723EF6DE5E5}" destId="{7AB81436-0A57-488F-8214-8DB9A636013E}" srcOrd="1" destOrd="0" presId="urn:microsoft.com/office/officeart/2005/8/layout/vList6"/>
    <dgm:cxn modelId="{F944A663-D42E-45C0-B7D3-49D1A922C21C}" type="presParOf" srcId="{9E11BDAA-A3A8-47A3-A48B-5723EF6DE5E5}" destId="{A5DBF0F9-5244-4F11-BF53-2D8F8AE504A7}" srcOrd="2" destOrd="0" presId="urn:microsoft.com/office/officeart/2005/8/layout/vList6"/>
    <dgm:cxn modelId="{CF0B40FE-2376-4409-8552-0630B3A2763C}" type="presParOf" srcId="{A5DBF0F9-5244-4F11-BF53-2D8F8AE504A7}" destId="{C1A37D31-68C7-4F31-B262-E7996322A456}" srcOrd="0" destOrd="0" presId="urn:microsoft.com/office/officeart/2005/8/layout/vList6"/>
    <dgm:cxn modelId="{5287A0BC-E1E9-4AB6-B021-5847FC78818B}" type="presParOf" srcId="{A5DBF0F9-5244-4F11-BF53-2D8F8AE504A7}" destId="{9ACC43BE-0A55-4689-B415-F4706EA288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B5A5-03FD-4C9C-8A5A-B17C9DD95272}">
      <dsp:nvSpPr>
        <dsp:cNvPr id="0" name=""/>
        <dsp:cNvSpPr/>
      </dsp:nvSpPr>
      <dsp:spPr>
        <a:xfrm rot="5400000">
          <a:off x="4172368" y="-1544746"/>
          <a:ext cx="1058751" cy="4425170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viteza de transfer a datelor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smtClean="0"/>
            <a:t>întârzierea de transfer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smtClean="0"/>
            <a:t>variația întârzierii de transfer 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smtClean="0"/>
            <a:t>rata pierderii de pachete</a:t>
          </a:r>
          <a:r>
            <a:rPr lang="en-US" sz="1100" kern="1200" smtClean="0"/>
            <a:t> p</a:t>
          </a:r>
          <a:r>
            <a:rPr lang="ro-RO" sz="1100" kern="1200" smtClean="0"/>
            <a:t>rin raport cu cele ofertate de furnizor</a:t>
          </a:r>
          <a:endParaRPr lang="en-US" sz="1100" kern="1200"/>
        </a:p>
      </dsp:txBody>
      <dsp:txXfrm rot="-5400000">
        <a:off x="2489159" y="190147"/>
        <a:ext cx="4373486" cy="955383"/>
      </dsp:txXfrm>
    </dsp:sp>
    <dsp:sp modelId="{B3F58974-A5B0-473D-BB12-476028B0CD23}">
      <dsp:nvSpPr>
        <dsp:cNvPr id="0" name=""/>
        <dsp:cNvSpPr/>
      </dsp:nvSpPr>
      <dsp:spPr>
        <a:xfrm>
          <a:off x="0" y="0"/>
          <a:ext cx="2489158" cy="132343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Utilizatorii pot măsura </a:t>
          </a:r>
          <a:r>
            <a:rPr lang="en-US" sz="1900" kern="1200" dirty="0" err="1" smtClean="0"/>
            <a:t>indicatorii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calitate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tehnici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propriului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furnizor</a:t>
          </a:r>
          <a:r>
            <a:rPr lang="ro-RO" sz="1900" kern="1200" dirty="0" smtClean="0"/>
            <a:t>:</a:t>
          </a:r>
          <a:endParaRPr lang="en-US" sz="1900" kern="1200" dirty="0"/>
        </a:p>
      </dsp:txBody>
      <dsp:txXfrm>
        <a:off x="64605" y="64605"/>
        <a:ext cx="2359948" cy="119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85B5E-636E-4EDF-BD66-E69D2F0F5E94}">
      <dsp:nvSpPr>
        <dsp:cNvPr id="0" name=""/>
        <dsp:cNvSpPr/>
      </dsp:nvSpPr>
      <dsp:spPr>
        <a:xfrm>
          <a:off x="4327663" y="963566"/>
          <a:ext cx="3369376" cy="540998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efectuate de la același IP, dacă sunt efectuate teste multiple în aceeași zi</a:t>
          </a:r>
          <a:endParaRPr lang="en-US" sz="1400" b="1" kern="1200" dirty="0"/>
        </a:p>
      </dsp:txBody>
      <dsp:txXfrm>
        <a:off x="4327663" y="963566"/>
        <a:ext cx="3369376" cy="540998"/>
      </dsp:txXfrm>
    </dsp:sp>
    <dsp:sp modelId="{D3AC5F65-1BA2-4F0F-B629-893E3AD2024B}">
      <dsp:nvSpPr>
        <dsp:cNvPr id="0" name=""/>
        <dsp:cNvSpPr/>
      </dsp:nvSpPr>
      <dsp:spPr>
        <a:xfrm>
          <a:off x="179019" y="963566"/>
          <a:ext cx="3870000" cy="540998"/>
        </a:xfrm>
        <a:prstGeom prst="rect">
          <a:avLst/>
        </a:prstGeom>
        <a:solidFill>
          <a:srgbClr val="88E8D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în care utilizatorul selectează un alt furnizor decât cel detectat pe baza IP-ului</a:t>
          </a:r>
          <a:endParaRPr lang="en-US" sz="1400" b="1" kern="1200" dirty="0"/>
        </a:p>
      </dsp:txBody>
      <dsp:txXfrm>
        <a:off x="179019" y="963566"/>
        <a:ext cx="3870000" cy="540998"/>
      </dsp:txXfrm>
    </dsp:sp>
    <dsp:sp modelId="{06673D7F-2A32-46CF-B561-FF06146AC726}">
      <dsp:nvSpPr>
        <dsp:cNvPr id="0" name=""/>
        <dsp:cNvSpPr/>
      </dsp:nvSpPr>
      <dsp:spPr>
        <a:xfrm>
          <a:off x="558311" y="1580959"/>
          <a:ext cx="3420000" cy="540998"/>
        </a:xfrm>
        <a:prstGeom prst="rect">
          <a:avLst/>
        </a:prstGeom>
        <a:solidFill>
          <a:schemeClr val="accent1">
            <a:shade val="50000"/>
            <a:hueOff val="13965"/>
            <a:satOff val="19706"/>
            <a:lumOff val="247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nefinalizate (viteza </a:t>
          </a:r>
          <a:r>
            <a:rPr lang="ro-RO" sz="1400" b="1" kern="1200" dirty="0" err="1" smtClean="0">
              <a:solidFill>
                <a:schemeClr val="bg2">
                  <a:lumMod val="50000"/>
                </a:schemeClr>
              </a:solidFill>
            </a:rPr>
            <a:t>download</a:t>
          </a: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, viteza </a:t>
          </a:r>
          <a:r>
            <a:rPr lang="ro-RO" sz="1400" b="1" kern="1200" dirty="0" err="1" smtClean="0">
              <a:solidFill>
                <a:schemeClr val="bg2">
                  <a:lumMod val="50000"/>
                </a:schemeClr>
              </a:solidFill>
            </a:rPr>
            <a:t>upload</a:t>
          </a: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 sau întârzierea au valoarea 0)</a:t>
          </a:r>
          <a:endParaRPr lang="en-US" sz="1400" b="1" kern="1200" dirty="0"/>
        </a:p>
      </dsp:txBody>
      <dsp:txXfrm>
        <a:off x="558311" y="1580959"/>
        <a:ext cx="3420000" cy="540998"/>
      </dsp:txXfrm>
    </dsp:sp>
    <dsp:sp modelId="{6AF9B339-84B1-4B0B-A1D0-775214D8C3F5}">
      <dsp:nvSpPr>
        <dsp:cNvPr id="0" name=""/>
        <dsp:cNvSpPr/>
      </dsp:nvSpPr>
      <dsp:spPr>
        <a:xfrm>
          <a:off x="4300425" y="1585714"/>
          <a:ext cx="3325639" cy="533976"/>
        </a:xfrm>
        <a:prstGeom prst="rect">
          <a:avLst/>
        </a:prstGeom>
        <a:solidFill>
          <a:schemeClr val="accent1">
            <a:shade val="50000"/>
            <a:hueOff val="13965"/>
            <a:satOff val="19706"/>
            <a:lumOff val="247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efectuate de la un IP </a:t>
          </a:r>
          <a:r>
            <a:rPr lang="ro-RO" sz="1400" b="1" kern="1200" dirty="0" err="1" smtClean="0">
              <a:solidFill>
                <a:schemeClr val="bg2">
                  <a:lumMod val="50000"/>
                </a:schemeClr>
              </a:solidFill>
            </a:rPr>
            <a:t>proxy</a:t>
          </a:r>
          <a:endParaRPr lang="en-US" sz="1400" b="1" kern="1200" dirty="0"/>
        </a:p>
      </dsp:txBody>
      <dsp:txXfrm>
        <a:off x="4300425" y="1585714"/>
        <a:ext cx="3325639" cy="533976"/>
      </dsp:txXfrm>
    </dsp:sp>
    <dsp:sp modelId="{D20D5630-3511-4EDA-94E9-CEE3EBB30EE3}">
      <dsp:nvSpPr>
        <dsp:cNvPr id="0" name=""/>
        <dsp:cNvSpPr/>
      </dsp:nvSpPr>
      <dsp:spPr>
        <a:xfrm>
          <a:off x="500342" y="2268556"/>
          <a:ext cx="7040001" cy="713853"/>
        </a:xfrm>
        <a:prstGeom prst="rect">
          <a:avLst/>
        </a:prstGeom>
        <a:solidFill>
          <a:schemeClr val="accent1">
            <a:shade val="50000"/>
            <a:hueOff val="6983"/>
            <a:satOff val="9853"/>
            <a:lumOff val="123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a căror viteză de </a:t>
          </a:r>
          <a:r>
            <a:rPr lang="ro-RO" sz="1400" b="1" i="1" kern="1200" dirty="0" err="1" smtClean="0">
              <a:solidFill>
                <a:schemeClr val="bg2">
                  <a:lumMod val="50000"/>
                </a:schemeClr>
              </a:solidFill>
            </a:rPr>
            <a:t>download</a:t>
          </a: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 sau </a:t>
          </a:r>
          <a:r>
            <a:rPr lang="ro-RO" sz="1400" b="1" i="1" kern="1200" dirty="0" err="1" smtClean="0">
              <a:solidFill>
                <a:schemeClr val="bg2">
                  <a:lumMod val="50000"/>
                </a:schemeClr>
              </a:solidFill>
            </a:rPr>
            <a:t>upload</a:t>
          </a:r>
          <a:r>
            <a:rPr lang="ro-RO" sz="1400" b="1" kern="1200" dirty="0" smtClean="0">
              <a:solidFill>
                <a:schemeClr val="bg2">
                  <a:lumMod val="50000"/>
                </a:schemeClr>
              </a:solidFill>
            </a:rPr>
            <a:t> depășește viteza nominală/maximă specificată în oferta furnizorului (testele sunt eliminate complet pentru internet mobil și doar pentru oferta respectivă în cazul internetului fix)</a:t>
          </a:r>
          <a:endParaRPr lang="en-US" sz="1400" b="1" kern="1200" dirty="0"/>
        </a:p>
      </dsp:txBody>
      <dsp:txXfrm>
        <a:off x="500342" y="2268556"/>
        <a:ext cx="7040001" cy="713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2240-D9EC-483C-81B5-573BED8360F9}">
      <dsp:nvSpPr>
        <dsp:cNvPr id="0" name=""/>
        <dsp:cNvSpPr/>
      </dsp:nvSpPr>
      <dsp:spPr>
        <a:xfrm>
          <a:off x="2838792" y="152745"/>
          <a:ext cx="4247807" cy="2443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smtClean="0">
              <a:solidFill>
                <a:schemeClr val="bg2">
                  <a:lumMod val="50000"/>
                </a:schemeClr>
              </a:solidFill>
            </a:rPr>
            <a:t>instalare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gratuit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ă pe echipament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600" kern="1200" dirty="0" smtClean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vor permite statistici mult mai fidele, personalizate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pentru statisticile complete utilizatorul va accesa 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/>
            </a:rPr>
            <a:t>www.netograf.ro</a:t>
          </a:r>
          <a:endParaRPr lang="en-US" sz="1600" kern="1200" dirty="0"/>
        </a:p>
      </dsp:txBody>
      <dsp:txXfrm>
        <a:off x="2838792" y="458132"/>
        <a:ext cx="3331645" cy="1832325"/>
      </dsp:txXfrm>
    </dsp:sp>
    <dsp:sp modelId="{AE290F65-86DB-44D9-847D-341C6D10C775}">
      <dsp:nvSpPr>
        <dsp:cNvPr id="0" name=""/>
        <dsp:cNvSpPr/>
      </dsp:nvSpPr>
      <dsp:spPr>
        <a:xfrm>
          <a:off x="0" y="406087"/>
          <a:ext cx="2831871" cy="1872734"/>
        </a:xfrm>
        <a:prstGeom prst="roundRect">
          <a:avLst/>
        </a:prstGeom>
        <a:solidFill>
          <a:srgbClr val="92D050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bg2">
                  <a:lumMod val="50000"/>
                </a:schemeClr>
              </a:solidFill>
            </a:rPr>
            <a:t>Aplicații dedicate terminalelor fixe și mobile </a:t>
          </a:r>
          <a:endParaRPr lang="en-US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91419" y="497506"/>
        <a:ext cx="2649033" cy="1689896"/>
      </dsp:txXfrm>
    </dsp:sp>
    <dsp:sp modelId="{9ACC43BE-0A55-4689-B415-F4706EA288BE}">
      <dsp:nvSpPr>
        <dsp:cNvPr id="0" name=""/>
        <dsp:cNvSpPr/>
      </dsp:nvSpPr>
      <dsp:spPr>
        <a:xfrm>
          <a:off x="2835332" y="2600873"/>
          <a:ext cx="4247807" cy="24668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mai mare fidelitate a rezultatelor (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dezvoltare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pe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o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tehnologie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mai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nou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ă)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interfață furnizori - publicarea parametrilor administrativi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600" kern="1200" dirty="0" smtClean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h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art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ă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interactiv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ă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o-RO" sz="1600" kern="1200" dirty="0" smtClean="0">
              <a:solidFill>
                <a:schemeClr val="bg2">
                  <a:lumMod val="50000"/>
                </a:schemeClr>
              </a:solidFill>
            </a:rPr>
            <a:t>cu rezultatele testelor</a:t>
          </a:r>
          <a:endParaRPr lang="ro-RO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835332" y="2909224"/>
        <a:ext cx="3322753" cy="1850108"/>
      </dsp:txXfrm>
    </dsp:sp>
    <dsp:sp modelId="{C1A37D31-68C7-4F31-B262-E7996322A456}">
      <dsp:nvSpPr>
        <dsp:cNvPr id="0" name=""/>
        <dsp:cNvSpPr/>
      </dsp:nvSpPr>
      <dsp:spPr>
        <a:xfrm>
          <a:off x="0" y="2820701"/>
          <a:ext cx="2831871" cy="1883687"/>
        </a:xfrm>
        <a:prstGeom prst="roundRect">
          <a:avLst/>
        </a:prstGeom>
        <a:solidFill>
          <a:srgbClr val="88E8D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bg2">
                  <a:lumMod val="50000"/>
                </a:schemeClr>
              </a:solidFill>
            </a:rPr>
            <a:t>Noi module și secțiuni pe </a:t>
          </a:r>
          <a:r>
            <a:rPr lang="ro-RO" sz="1800" b="1" kern="1200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/>
            </a:rPr>
            <a:t>www.netograf.ro</a:t>
          </a:r>
          <a:r>
            <a:rPr lang="ro-RO" sz="18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en-US" sz="1800" b="1" kern="1200" dirty="0"/>
        </a:p>
      </dsp:txBody>
      <dsp:txXfrm>
        <a:off x="91954" y="2912655"/>
        <a:ext cx="2647963" cy="1699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76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073" y="0"/>
            <a:ext cx="298176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fld id="{F5553241-AAA8-4575-A66D-C9EA4DBCDF9A}" type="datetimeFigureOut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004"/>
            <a:ext cx="298176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073" y="9409004"/>
            <a:ext cx="298176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F3772E-ED77-42E2-9E83-2CAB963A9F45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6805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073" y="0"/>
            <a:ext cx="2981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0" y="4705350"/>
            <a:ext cx="55067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Se face clic pentru editarea stilurilor textului Coordonatorului</a:t>
            </a:r>
          </a:p>
          <a:p>
            <a:pPr lvl="1"/>
            <a:r>
              <a:rPr lang="en-US" noProof="0" smtClean="0"/>
              <a:t>Nivelul secund</a:t>
            </a:r>
          </a:p>
          <a:p>
            <a:pPr lvl="2"/>
            <a:r>
              <a:rPr lang="en-US" noProof="0" smtClean="0"/>
              <a:t>Al treilea nivel</a:t>
            </a:r>
          </a:p>
          <a:p>
            <a:pPr lvl="3"/>
            <a:r>
              <a:rPr lang="en-US" noProof="0" smtClean="0"/>
              <a:t>Al patrulea nivel</a:t>
            </a:r>
          </a:p>
          <a:p>
            <a:pPr lvl="4"/>
            <a:r>
              <a:rPr lang="en-US" noProof="0" smtClean="0"/>
              <a:t>Al cincilea nivel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04"/>
            <a:ext cx="2981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073" y="9409004"/>
            <a:ext cx="2981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D79F44-D184-4239-8BB4-D7B4E7374C4F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53004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CD00C-D603-434A-AB03-A607241AF3B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ro-RO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9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5681" y="9428607"/>
            <a:ext cx="2970761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79481A9-4B1F-4261-AE13-75C77ACB8DF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o-RO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ro-RO" alt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ro-RO" altLang="en-US" dirty="0" smtClean="0">
              <a:solidFill>
                <a:srgbClr val="D51C2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5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4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7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o-RO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2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7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5681" y="9428607"/>
            <a:ext cx="2970761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79481A9-4B1F-4261-AE13-75C77ACB8DF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en-US" dirty="0" smtClean="0">
              <a:solidFill>
                <a:srgbClr val="D51C2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98A23-C868-4EE5-8A39-8A744235D46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3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 face clic pentru editare stil titlu Coordonator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Faceţi clic pentru editarea stilului de subtitlu al coordonatorului</a:t>
            </a:r>
          </a:p>
        </p:txBody>
      </p:sp>
    </p:spTree>
    <p:extLst>
      <p:ext uri="{BB962C8B-B14F-4D97-AF65-F5344CB8AC3E}">
        <p14:creationId xmlns:p14="http://schemas.microsoft.com/office/powerpoint/2010/main" val="381628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94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1981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369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ro-RO" noProof="0" smtClean="0"/>
          </a:p>
        </p:txBody>
      </p:sp>
    </p:spTree>
    <p:extLst>
      <p:ext uri="{BB962C8B-B14F-4D97-AF65-F5344CB8AC3E}">
        <p14:creationId xmlns:p14="http://schemas.microsoft.com/office/powerpoint/2010/main" val="181392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50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88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469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89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854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3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12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o-RO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 face clic pentru editarea stilurilor textului Coordonatorului</a:t>
            </a:r>
          </a:p>
          <a:p>
            <a:pPr lvl="1"/>
            <a:r>
              <a:rPr lang="en-US" altLang="en-US" smtClean="0"/>
              <a:t>Nivelul secund</a:t>
            </a:r>
          </a:p>
          <a:p>
            <a:pPr lvl="2"/>
            <a:r>
              <a:rPr lang="en-US" altLang="en-US" smtClean="0"/>
              <a:t>Al treilea nivel</a:t>
            </a:r>
          </a:p>
          <a:p>
            <a:pPr lvl="3"/>
            <a:r>
              <a:rPr lang="en-US" altLang="en-US" smtClean="0"/>
              <a:t>Al patrulea nivel</a:t>
            </a:r>
          </a:p>
          <a:p>
            <a:pPr lvl="4"/>
            <a:r>
              <a:rPr lang="en-US" altLang="en-US" smtClean="0"/>
              <a:t>Al cincilea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D61A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51C28"/>
        </a:buClr>
        <a:buChar char="•"/>
        <a:defRPr sz="24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1C28"/>
        </a:buClr>
        <a:buChar char="•"/>
        <a:defRPr sz="2000">
          <a:solidFill>
            <a:srgbClr val="737373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1TfgZW_F3w?feature=player_detailpage" TargetMode="External"/><Relationship Id="rId6" Type="http://schemas.openxmlformats.org/officeDocument/2006/relationships/hyperlink" Target="https://www.youtube.com/watch?feature=player_detailpage&amp;v=91TfgZW_F3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810000"/>
            <a:ext cx="4708525" cy="609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1600" b="1" dirty="0" smtClean="0">
                <a:solidFill>
                  <a:schemeClr val="bg2"/>
                </a:solidFill>
              </a:rPr>
              <a:t>Eduard LOVIN</a:t>
            </a:r>
            <a:endParaRPr lang="en-GB" altLang="en-US" sz="1600" b="1" dirty="0" smtClean="0">
              <a:solidFill>
                <a:schemeClr val="bg2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200" b="1" dirty="0" smtClean="0">
                <a:solidFill>
                  <a:srgbClr val="C00000"/>
                </a:solidFill>
              </a:rPr>
              <a:t>Director </a:t>
            </a:r>
            <a:r>
              <a:rPr lang="en-US" altLang="en-US" sz="1200" b="1" dirty="0" err="1" smtClean="0">
                <a:solidFill>
                  <a:srgbClr val="C00000"/>
                </a:solidFill>
              </a:rPr>
              <a:t>Executiv</a:t>
            </a:r>
            <a:r>
              <a:rPr lang="ro-RO" altLang="en-US" sz="1200" b="1" dirty="0" smtClean="0">
                <a:solidFill>
                  <a:srgbClr val="C00000"/>
                </a:solidFill>
              </a:rPr>
              <a:t> </a:t>
            </a:r>
            <a:r>
              <a:rPr lang="en-GB" altLang="en-US" sz="1200" b="1" dirty="0" smtClean="0">
                <a:solidFill>
                  <a:srgbClr val="C00000"/>
                </a:solidFill>
              </a:rPr>
              <a:t>ANCOM</a:t>
            </a:r>
            <a:endParaRPr lang="ro-RO" altLang="en-US" sz="1200" b="1" dirty="0" smtClean="0">
              <a:solidFill>
                <a:schemeClr val="bg2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200" b="1" dirty="0" smtClean="0">
                <a:solidFill>
                  <a:schemeClr val="bg2"/>
                </a:solidFill>
              </a:rPr>
              <a:t>RONOG, </a:t>
            </a:r>
            <a:r>
              <a:rPr lang="ro-RO" altLang="en-US" sz="1200" b="1" dirty="0" err="1" smtClean="0">
                <a:solidFill>
                  <a:schemeClr val="bg2"/>
                </a:solidFill>
              </a:rPr>
              <a:t>Bucureşti</a:t>
            </a:r>
            <a:r>
              <a:rPr lang="ro-RO" altLang="en-US" sz="1200" b="1" dirty="0" smtClean="0">
                <a:solidFill>
                  <a:schemeClr val="bg2"/>
                </a:solidFill>
              </a:rPr>
              <a:t>, 2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9 </a:t>
            </a:r>
            <a:r>
              <a:rPr lang="en-US" altLang="en-US" sz="1200" b="1" dirty="0" err="1" smtClean="0">
                <a:solidFill>
                  <a:schemeClr val="bg2"/>
                </a:solidFill>
              </a:rPr>
              <a:t>octombrie</a:t>
            </a:r>
            <a:r>
              <a:rPr lang="ro-RO" altLang="en-US" sz="1200" b="1" dirty="0" smtClean="0">
                <a:solidFill>
                  <a:schemeClr val="bg2"/>
                </a:solidFill>
              </a:rPr>
              <a:t>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</a:t>
            </a:r>
            <a:r>
              <a:rPr lang="ro-RO" altLang="en-US" sz="1200" b="1" dirty="0" smtClean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0" y="1981200"/>
            <a:ext cx="649446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40000"/>
              </a:lnSpc>
              <a:buFontTx/>
              <a:buNone/>
            </a:pPr>
            <a:r>
              <a:rPr lang="ro-RO" altLang="en-US" sz="4000" b="1" dirty="0" smtClean="0">
                <a:solidFill>
                  <a:srgbClr val="C00000"/>
                </a:solidFill>
              </a:rPr>
              <a:t>Netograf.ro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pPr algn="ctr">
              <a:lnSpc>
                <a:spcPct val="140000"/>
              </a:lnSpc>
              <a:buFontTx/>
              <a:buNone/>
            </a:pPr>
            <a:r>
              <a:rPr lang="ro-RO" altLang="en-US" sz="2800" b="1" dirty="0" smtClean="0">
                <a:solidFill>
                  <a:srgbClr val="C00000"/>
                </a:solidFill>
              </a:rPr>
              <a:t>- calitatea serviciului de internet -</a:t>
            </a:r>
            <a:endParaRPr lang="ro-RO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100" name="Picture 12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52400"/>
            <a:ext cx="2474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495800"/>
            <a:ext cx="8448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647700" y="438433"/>
            <a:ext cx="7985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o-RO" altLang="en-US" sz="2000" b="1" dirty="0" smtClean="0">
                <a:solidFill>
                  <a:srgbClr val="C00000"/>
                </a:solidFill>
              </a:rPr>
              <a:t>Netograf.ro: </a:t>
            </a:r>
            <a:r>
              <a:rPr lang="ro-RO" sz="2000" b="1" dirty="0" smtClean="0">
                <a:solidFill>
                  <a:srgbClr val="C00000"/>
                </a:solidFill>
              </a:rPr>
              <a:t>aplicația 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ro-RO" sz="2000" b="1" dirty="0" err="1">
                <a:solidFill>
                  <a:srgbClr val="C00000"/>
                </a:solidFill>
              </a:rPr>
              <a:t>entru</a:t>
            </a:r>
            <a:r>
              <a:rPr lang="ro-RO" sz="2000" b="1" dirty="0">
                <a:solidFill>
                  <a:srgbClr val="C00000"/>
                </a:solidFill>
              </a:rPr>
              <a:t> testarea și monitorizarea calității serviciului de internet</a:t>
            </a:r>
            <a:endParaRPr lang="ro-RO" alt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12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6925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12954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7925" y="1582578"/>
            <a:ext cx="2593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sz="16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Disponibilă începând cu </a:t>
            </a:r>
            <a:r>
              <a:rPr lang="ro-RO" sz="1600" dirty="0" err="1">
                <a:solidFill>
                  <a:schemeClr val="bg2">
                    <a:lumMod val="50000"/>
                  </a:schemeClr>
                </a:solidFill>
              </a:rPr>
              <a:t>trim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Oferă rezultate obiective despre calitatea reală a serviciul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de internet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contractat de utilizatori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509" t="12167" r="3373" b="7640"/>
          <a:stretch/>
        </p:blipFill>
        <p:spPr>
          <a:xfrm>
            <a:off x="682627" y="1582578"/>
            <a:ext cx="5638802" cy="313715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7511602"/>
              </p:ext>
            </p:extLst>
          </p:nvPr>
        </p:nvGraphicFramePr>
        <p:xfrm>
          <a:off x="1828800" y="5127380"/>
          <a:ext cx="6914329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2574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858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Netograf.ro – 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evaluare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parametrii</a:t>
            </a:r>
            <a:r>
              <a:rPr lang="en-US" altLang="en-US" sz="2000" b="1" dirty="0">
                <a:solidFill>
                  <a:srgbClr val="C00000"/>
                </a:solidFill>
              </a:rPr>
              <a:t> de </a:t>
            </a:r>
            <a:r>
              <a:rPr lang="en-US" altLang="en-US" sz="2000" b="1" dirty="0" err="1" smtClean="0">
                <a:solidFill>
                  <a:srgbClr val="C00000"/>
                </a:solidFill>
              </a:rPr>
              <a:t>calitate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22531" name="Picture 8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75945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3400" y="1143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ro-RO" altLang="en-US" sz="1600" b="1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 b="1">
              <a:solidFill>
                <a:srgbClr val="808080"/>
              </a:solidFill>
            </a:endParaRPr>
          </a:p>
        </p:txBody>
      </p:sp>
      <p:pic>
        <p:nvPicPr>
          <p:cNvPr id="2253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4476" r="3795" b="10464"/>
          <a:stretch>
            <a:fillRect/>
          </a:stretch>
        </p:blipFill>
        <p:spPr bwMode="auto">
          <a:xfrm>
            <a:off x="1905000" y="2971800"/>
            <a:ext cx="674687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313" y="1295400"/>
            <a:ext cx="80406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Pe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baza testelor efectuate de utilizatori și a ofertelor introduse,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aplicația calculează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valorile medii ale parametrilor tehnici de calitate oferiți de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furnizori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de internet fix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ș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mobil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permițând compararea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statistică trimestrială a acestora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Utilizatorii pot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evalua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și </a:t>
            </a:r>
            <a:r>
              <a:rPr lang="ro-RO" sz="16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performanţa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o-RO" sz="16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reţelei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ro-RO" sz="16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aşa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cum a fost ea experimentată de </a:t>
            </a:r>
            <a:r>
              <a:rPr lang="ro-RO" sz="16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alţi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utilizatori</a:t>
            </a:r>
            <a:endParaRPr lang="ro-RO" sz="1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858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Netograf.ro – </a:t>
            </a:r>
            <a:r>
              <a:rPr lang="en-US" altLang="en-US" sz="2000" b="1" dirty="0" err="1">
                <a:solidFill>
                  <a:srgbClr val="C00000"/>
                </a:solidFill>
              </a:rPr>
              <a:t>statistici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internet mobil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trim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I-I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II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2015</a:t>
            </a:r>
          </a:p>
        </p:txBody>
      </p:sp>
      <p:pic>
        <p:nvPicPr>
          <p:cNvPr id="22531" name="Picture 8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75945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3400" y="1143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ro-RO" altLang="en-US" sz="1600" b="1" dirty="0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 b="1" dirty="0">
              <a:solidFill>
                <a:srgbClr val="80808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37415"/>
              </p:ext>
            </p:extLst>
          </p:nvPr>
        </p:nvGraphicFramePr>
        <p:xfrm>
          <a:off x="685800" y="1301027"/>
          <a:ext cx="7888288" cy="411326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13851"/>
                <a:gridCol w="2757476"/>
                <a:gridCol w="2616961"/>
              </a:tblGrid>
              <a:tr h="744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Internet mobil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Viteza reală 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download</a:t>
                      </a:r>
                      <a:endParaRPr lang="ro-RO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Indoor -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Viteza reală 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download</a:t>
                      </a: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- Outdoor -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Orange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România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27,83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39,21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RCS&amp;RDS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2,62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2,85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40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Telekom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România Mobile Communications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10,25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13,45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Vodafone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România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15,78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26,77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858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Netograf.ro – </a:t>
            </a:r>
            <a:r>
              <a:rPr lang="en-US" altLang="en-US" sz="2000" b="1" dirty="0" err="1">
                <a:solidFill>
                  <a:srgbClr val="C00000"/>
                </a:solidFill>
              </a:rPr>
              <a:t>statistici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internet fix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trim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I-I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II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2015</a:t>
            </a:r>
          </a:p>
        </p:txBody>
      </p:sp>
      <p:pic>
        <p:nvPicPr>
          <p:cNvPr id="22531" name="Picture 8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75945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3400" y="1143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ro-RO" altLang="en-US" sz="1600" b="1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 b="1">
              <a:solidFill>
                <a:srgbClr val="80808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57076"/>
              </p:ext>
            </p:extLst>
          </p:nvPr>
        </p:nvGraphicFramePr>
        <p:xfrm>
          <a:off x="722313" y="1309868"/>
          <a:ext cx="7842954" cy="40386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43678"/>
                <a:gridCol w="2549403"/>
                <a:gridCol w="2749873"/>
              </a:tblGrid>
              <a:tr h="724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Internet fix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Viteza reală 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download</a:t>
                      </a: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- Fir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Viteza reală 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download</a:t>
                      </a:r>
                      <a:endParaRPr lang="ro-RO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- Wireless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Digital </a:t>
                      </a:r>
                      <a:r>
                        <a:rPr lang="ro-RO" sz="1600" dirty="0" err="1">
                          <a:effectLst/>
                        </a:rPr>
                        <a:t>Cable</a:t>
                      </a:r>
                      <a:r>
                        <a:rPr lang="ro-RO" sz="1600" dirty="0">
                          <a:effectLst/>
                        </a:rPr>
                        <a:t> </a:t>
                      </a:r>
                      <a:r>
                        <a:rPr lang="ro-RO" sz="1600" dirty="0" err="1">
                          <a:effectLst/>
                        </a:rPr>
                        <a:t>Systems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47,42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26,25 Mbps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 err="1" smtClean="0">
                          <a:effectLst/>
                        </a:rPr>
                        <a:t>Nextgen</a:t>
                      </a:r>
                      <a:r>
                        <a:rPr lang="ro-RO" sz="1600" baseline="0" dirty="0">
                          <a:effectLst/>
                        </a:rPr>
                        <a:t> </a:t>
                      </a:r>
                      <a:r>
                        <a:rPr lang="ro-RO" sz="1600" dirty="0" smtClean="0">
                          <a:effectLst/>
                        </a:rPr>
                        <a:t>Communications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63,57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35,53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9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RCS &amp; RDS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98,95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43,48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1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Telekom România Communications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31,10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16,68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9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UPC Romania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57,19 Mbps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31,27 Mbps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0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6858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Netograf.ro</a:t>
            </a:r>
          </a:p>
        </p:txBody>
      </p:sp>
      <p:pic>
        <p:nvPicPr>
          <p:cNvPr id="18435" name="Picture 8" descr="logo ancom 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75945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33400" y="1143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ro-RO" altLang="en-US" sz="1600" b="1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 b="1">
              <a:solidFill>
                <a:srgbClr val="808080"/>
              </a:solidFill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286000" y="31670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hlinkClick r:id="rId6"/>
              </a:rPr>
              <a:t>https://www.youtube.com/watch?feature=player_detailpage&amp;v=91TfgZW_F3w</a:t>
            </a:r>
            <a:endParaRPr lang="en-US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3" name="91TfgZW_F3w?feature=player_detailpage"/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43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858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Netograf.ro – </a:t>
            </a:r>
            <a:r>
              <a:rPr lang="ro-RO" altLang="en-US" sz="2000" b="1" dirty="0" smtClean="0">
                <a:solidFill>
                  <a:srgbClr val="C00000"/>
                </a:solidFill>
              </a:rPr>
              <a:t>acuratețea datelor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22531" name="Picture 8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75945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3400" y="1143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ro-RO" altLang="en-US" sz="1600" b="1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 b="1">
              <a:solidFill>
                <a:srgbClr val="8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153610"/>
            <a:ext cx="80406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dirty="0" smtClean="0">
                <a:solidFill>
                  <a:srgbClr val="D51C2A"/>
                </a:solidFill>
              </a:rPr>
              <a:t>+ </a:t>
            </a:r>
            <a:r>
              <a:rPr lang="ro-RO" sz="1800" b="1" dirty="0">
                <a:solidFill>
                  <a:srgbClr val="D51C2A"/>
                </a:solidFill>
              </a:rPr>
              <a:t>120.000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 de teste efectuate de utilizatori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în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trim. I-III 2015</a:t>
            </a: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aproximativ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100.000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de teste au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fost validate și utilizate în procesul de generare a statisticilor </a:t>
            </a: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oficiale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chemeClr val="bg2">
                    <a:lumMod val="50000"/>
                  </a:schemeClr>
                </a:solidFill>
              </a:rPr>
              <a:t>Aplicația exclude </a:t>
            </a:r>
            <a:r>
              <a:rPr lang="ro-RO" sz="1600" dirty="0">
                <a:solidFill>
                  <a:schemeClr val="bg2">
                    <a:lumMod val="50000"/>
                  </a:schemeClr>
                </a:solidFill>
              </a:rPr>
              <a:t>automat testele: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FF0000"/>
                </a:solidFill>
              </a:rPr>
              <a:t>ANCOM poate opera </a:t>
            </a:r>
            <a:r>
              <a:rPr lang="ro-RO" sz="1600" dirty="0">
                <a:solidFill>
                  <a:srgbClr val="FF0000"/>
                </a:solidFill>
              </a:rPr>
              <a:t>și alte excluderi pentru a elimina eventuale </a:t>
            </a:r>
            <a:r>
              <a:rPr lang="ro-RO" sz="1600" b="1" dirty="0">
                <a:solidFill>
                  <a:srgbClr val="FF0000"/>
                </a:solidFill>
              </a:rPr>
              <a:t>tentative de </a:t>
            </a:r>
            <a:r>
              <a:rPr lang="ro-RO" sz="1600" b="1" dirty="0" smtClean="0">
                <a:solidFill>
                  <a:srgbClr val="FF0000"/>
                </a:solidFill>
              </a:rPr>
              <a:t>manipulare </a:t>
            </a:r>
            <a:r>
              <a:rPr lang="ro-RO" sz="1600" b="1" dirty="0">
                <a:solidFill>
                  <a:srgbClr val="FF0000"/>
                </a:solidFill>
              </a:rPr>
              <a:t>a </a:t>
            </a:r>
            <a:r>
              <a:rPr lang="ro-RO" sz="1600" b="1" dirty="0" smtClean="0">
                <a:solidFill>
                  <a:srgbClr val="FF0000"/>
                </a:solidFill>
              </a:rPr>
              <a:t>rezultatelor</a:t>
            </a:r>
            <a:r>
              <a:rPr lang="ro-RO" sz="1600" dirty="0" smtClean="0">
                <a:solidFill>
                  <a:srgbClr val="FF0000"/>
                </a:solidFill>
              </a:rPr>
              <a:t>, fie ele rău-intenționate sau simple </a:t>
            </a:r>
            <a:r>
              <a:rPr lang="en-US" sz="1600" dirty="0" smtClean="0">
                <a:solidFill>
                  <a:srgbClr val="FF0000"/>
                </a:solidFill>
              </a:rPr>
              <a:t>e</a:t>
            </a:r>
            <a:r>
              <a:rPr lang="ro-RO" sz="1600" dirty="0" err="1" smtClean="0">
                <a:solidFill>
                  <a:srgbClr val="FF0000"/>
                </a:solidFill>
              </a:rPr>
              <a:t>rori</a:t>
            </a:r>
            <a:r>
              <a:rPr lang="ro-RO" sz="1600" dirty="0" smtClean="0">
                <a:solidFill>
                  <a:srgbClr val="FF0000"/>
                </a:solidFill>
              </a:rPr>
              <a:t>, după o analiză </a:t>
            </a:r>
            <a:r>
              <a:rPr lang="ro-RO" sz="1600" dirty="0">
                <a:solidFill>
                  <a:srgbClr val="FF0000"/>
                </a:solidFill>
              </a:rPr>
              <a:t>în detaliu </a:t>
            </a:r>
            <a:r>
              <a:rPr lang="ro-RO" sz="1600" dirty="0" smtClean="0">
                <a:solidFill>
                  <a:srgbClr val="FF0000"/>
                </a:solidFill>
              </a:rPr>
              <a:t>a informațiilor </a:t>
            </a:r>
            <a:r>
              <a:rPr lang="ro-RO" sz="1600" dirty="0">
                <a:solidFill>
                  <a:srgbClr val="FF0000"/>
                </a:solidFill>
              </a:rPr>
              <a:t>asociate testelor efectuate </a:t>
            </a:r>
            <a:r>
              <a:rPr lang="ro-RO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2901339"/>
              </p:ext>
            </p:extLst>
          </p:nvPr>
        </p:nvGraphicFramePr>
        <p:xfrm>
          <a:off x="533400" y="1632995"/>
          <a:ext cx="8040686" cy="298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30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685800" y="381000"/>
            <a:ext cx="80010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o-RO" altLang="en-US" b="1" dirty="0" smtClean="0">
                <a:solidFill>
                  <a:srgbClr val="C00000"/>
                </a:solidFill>
              </a:rPr>
              <a:t>Dezvoltare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Netograf</a:t>
            </a:r>
            <a:r>
              <a:rPr lang="ro-RO" altLang="en-US" b="1" dirty="0" smtClean="0">
                <a:solidFill>
                  <a:srgbClr val="C00000"/>
                </a:solidFill>
              </a:rPr>
              <a:t> 2016</a:t>
            </a:r>
          </a:p>
        </p:txBody>
      </p:sp>
      <p:pic>
        <p:nvPicPr>
          <p:cNvPr id="6148" name="Picture 12" descr="logo ancom 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6925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7900"/>
            <a:ext cx="76993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9663009"/>
              </p:ext>
            </p:extLst>
          </p:nvPr>
        </p:nvGraphicFramePr>
        <p:xfrm>
          <a:off x="1028700" y="990600"/>
          <a:ext cx="7086600" cy="507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35683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2895600"/>
            <a:ext cx="6248400" cy="5334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o-RO" altLang="en-US" b="1" dirty="0" smtClean="0">
                <a:solidFill>
                  <a:srgbClr val="C00000"/>
                </a:solidFill>
              </a:rPr>
              <a:t>Vă </a:t>
            </a:r>
            <a:r>
              <a:rPr lang="ro-RO" altLang="en-US" b="1" dirty="0" err="1" smtClean="0">
                <a:solidFill>
                  <a:srgbClr val="C00000"/>
                </a:solidFill>
              </a:rPr>
              <a:t>mulţumesc</a:t>
            </a:r>
            <a:r>
              <a:rPr lang="ro-RO" altLang="en-US" b="1" dirty="0" smtClean="0">
                <a:solidFill>
                  <a:srgbClr val="C00000"/>
                </a:solidFill>
              </a:rPr>
              <a:t> pentru </a:t>
            </a:r>
            <a:r>
              <a:rPr lang="ro-RO" altLang="en-US" b="1" dirty="0" err="1" smtClean="0">
                <a:solidFill>
                  <a:srgbClr val="C00000"/>
                </a:solidFill>
              </a:rPr>
              <a:t>atenţie</a:t>
            </a:r>
            <a:r>
              <a:rPr lang="ro-RO" altLang="en-US" b="1" dirty="0" smtClean="0">
                <a:solidFill>
                  <a:srgbClr val="C00000"/>
                </a:solidFill>
              </a:rPr>
              <a:t>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2057400" y="3429000"/>
            <a:ext cx="5257800" cy="0"/>
          </a:xfrm>
          <a:prstGeom prst="line">
            <a:avLst/>
          </a:prstGeom>
          <a:noFill/>
          <a:ln w="9525">
            <a:solidFill>
              <a:srgbClr val="D51C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667000" y="3600450"/>
            <a:ext cx="35814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D51C28"/>
              </a:buClr>
              <a:buChar char="•"/>
              <a:defRPr sz="2400">
                <a:solidFill>
                  <a:srgbClr val="737373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1C28"/>
              </a:buClr>
              <a:buChar char="•"/>
              <a:defRPr sz="2000">
                <a:solidFill>
                  <a:srgbClr val="737373"/>
                </a:solidFill>
                <a:latin typeface="Tahoma" panose="020B060403050404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 err="1">
                <a:solidFill>
                  <a:srgbClr val="404040"/>
                </a:solidFill>
              </a:rPr>
              <a:t>e</a:t>
            </a:r>
            <a:r>
              <a:rPr lang="en-US" altLang="en-US" sz="1400" dirty="0" err="1" smtClean="0">
                <a:solidFill>
                  <a:srgbClr val="404040"/>
                </a:solidFill>
              </a:rPr>
              <a:t>duard.lovin</a:t>
            </a:r>
            <a:r>
              <a:rPr lang="en-US" altLang="en-US" sz="1400" dirty="0" smtClean="0">
                <a:solidFill>
                  <a:srgbClr val="404040"/>
                </a:solidFill>
              </a:rPr>
              <a:t>@</a:t>
            </a:r>
            <a:r>
              <a:rPr lang="ro-RO" altLang="en-US" sz="1400" dirty="0">
                <a:solidFill>
                  <a:srgbClr val="404040"/>
                </a:solidFill>
              </a:rPr>
              <a:t>ancom.org.ro</a:t>
            </a:r>
            <a:endParaRPr lang="en-US" altLang="en-US" sz="1400" dirty="0">
              <a:solidFill>
                <a:srgbClr val="404040"/>
              </a:solidFill>
            </a:endParaRP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450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237249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implicit">
  <a:themeElements>
    <a:clrScheme name="Model implic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 implic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 implic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21489</TotalTime>
  <Words>482</Words>
  <Application>Microsoft Office PowerPoint</Application>
  <PresentationFormat>On-screen Show (4:3)</PresentationFormat>
  <Paragraphs>113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Tahoma</vt:lpstr>
      <vt:lpstr>Times New Roman</vt:lpstr>
      <vt:lpstr>Model implicit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ANRC</dc:creator>
  <cp:lastModifiedBy>Mihaela Constantinescu</cp:lastModifiedBy>
  <cp:revision>1109</cp:revision>
  <cp:lastPrinted>2015-04-27T13:29:11Z</cp:lastPrinted>
  <dcterms:created xsi:type="dcterms:W3CDTF">2008-08-07T16:05:05Z</dcterms:created>
  <dcterms:modified xsi:type="dcterms:W3CDTF">2015-10-28T10:00:46Z</dcterms:modified>
</cp:coreProperties>
</file>